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96" r:id="rId2"/>
    <p:sldId id="297" r:id="rId3"/>
    <p:sldId id="300" r:id="rId4"/>
    <p:sldId id="301" r:id="rId5"/>
    <p:sldId id="302" r:id="rId6"/>
    <p:sldId id="321" r:id="rId7"/>
    <p:sldId id="303" r:id="rId8"/>
    <p:sldId id="323" r:id="rId9"/>
    <p:sldId id="324" r:id="rId10"/>
    <p:sldId id="304" r:id="rId11"/>
    <p:sldId id="326" r:id="rId12"/>
    <p:sldId id="327" r:id="rId13"/>
    <p:sldId id="328" r:id="rId14"/>
    <p:sldId id="329" r:id="rId15"/>
    <p:sldId id="330" r:id="rId16"/>
    <p:sldId id="317" r:id="rId17"/>
    <p:sldId id="325" r:id="rId18"/>
    <p:sldId id="331" r:id="rId19"/>
    <p:sldId id="332" r:id="rId20"/>
    <p:sldId id="333" r:id="rId21"/>
    <p:sldId id="334" r:id="rId22"/>
    <p:sldId id="335" r:id="rId23"/>
    <p:sldId id="336" r:id="rId24"/>
    <p:sldId id="306" r:id="rId25"/>
    <p:sldId id="337" r:id="rId26"/>
    <p:sldId id="338" r:id="rId27"/>
    <p:sldId id="339" r:id="rId28"/>
    <p:sldId id="340" r:id="rId29"/>
    <p:sldId id="341" r:id="rId30"/>
    <p:sldId id="307" r:id="rId31"/>
    <p:sldId id="342" r:id="rId32"/>
    <p:sldId id="343" r:id="rId33"/>
    <p:sldId id="344" r:id="rId34"/>
    <p:sldId id="345" r:id="rId35"/>
    <p:sldId id="350" r:id="rId36"/>
    <p:sldId id="346" r:id="rId37"/>
    <p:sldId id="347" r:id="rId38"/>
    <p:sldId id="348" r:id="rId39"/>
    <p:sldId id="349" r:id="rId40"/>
    <p:sldId id="320" r:id="rId41"/>
  </p:sldIdLst>
  <p:sldSz cx="12192000" cy="6858000"/>
  <p:notesSz cx="6858000" cy="9144000"/>
  <p:embeddedFontLs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
      <p:font typeface="等线" panose="02010600030101010101" pitchFamily="2" charset="-122"/>
      <p:regular r:id="rId48"/>
      <p:bold r:id="rId49"/>
    </p:embeddedFont>
    <p:embeddedFont>
      <p:font typeface="等线 Light" panose="02010600030101010101" pitchFamily="2" charset="-122"/>
      <p:regular r:id="rId50"/>
    </p:embeddedFont>
    <p:embeddedFont>
      <p:font typeface="华文仿宋" panose="02010600040101010101" pitchFamily="2" charset="-122"/>
      <p:regular r:id="rId51"/>
    </p:embeddedFont>
    <p:embeddedFont>
      <p:font typeface="华文琥珀" panose="02010800040101010101" pitchFamily="2" charset="-122"/>
      <p:regular r:id="rId52"/>
    </p:embeddedFont>
    <p:embeddedFont>
      <p:font typeface="华文楷体" panose="02010600040101010101" pitchFamily="2" charset="-122"/>
      <p:regular r:id="rId53"/>
    </p:embeddedFont>
    <p:embeddedFont>
      <p:font typeface="华文隶书" panose="02010800040101010101" pitchFamily="2" charset="-122"/>
      <p:regular r:id="rId54"/>
    </p:embeddedFont>
    <p:embeddedFont>
      <p:font typeface="楷体" panose="02010609060101010101" pitchFamily="49" charset="-122"/>
      <p:regular r:id="rId55"/>
    </p:embeddedFont>
    <p:embeddedFont>
      <p:font typeface="微软雅黑" panose="020B0503020204020204" pitchFamily="34" charset="-122"/>
      <p:regular r:id="rId56"/>
      <p:bold r:id="rId5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582C"/>
    <a:srgbClr val="FFFFFF"/>
    <a:srgbClr val="E483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29" autoAdjust="0"/>
    <p:restoredTop sz="94309" autoAdjust="0"/>
  </p:normalViewPr>
  <p:slideViewPr>
    <p:cSldViewPr snapToGrid="0">
      <p:cViewPr varScale="1">
        <p:scale>
          <a:sx n="108" d="100"/>
          <a:sy n="108" d="100"/>
        </p:scale>
        <p:origin x="58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22.png>
</file>

<file path=ppt/media/image23.png>
</file>

<file path=ppt/media/image24.png>
</file>

<file path=ppt/media/image29.png>
</file>

<file path=ppt/media/image3.png>
</file>

<file path=ppt/media/image32.pn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3E1AA7-A933-4D73-98E5-F2FF414797E8}"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0" y="414778"/>
            <a:ext cx="7734300" cy="5757422"/>
          </a:xfrm>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3E1AA7-A933-4D73-98E5-F2FF414797E8}"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1097279" y="1845734"/>
            <a:ext cx="4937760" cy="40233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6217920" y="1845735"/>
            <a:ext cx="4937760" cy="40233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1097280" y="2582334"/>
            <a:ext cx="4937760" cy="33782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6217920" y="2582334"/>
            <a:ext cx="4937760" cy="33782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4800600" y="731520"/>
            <a:ext cx="6492240" cy="52578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09ED332-C6B0-4F9C-ADE1-317DB46083E0}" type="datetimeFigureOut">
              <a:rPr lang="zh-CN" altLang="en-US" smtClean="0"/>
              <a:t>2019/3/12</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B3E1AA7-A933-4D73-98E5-F2FF414797E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A09ED332-C6B0-4F9C-ADE1-317DB46083E0}" type="datetimeFigureOut">
              <a:rPr lang="zh-CN" altLang="en-US" smtClean="0"/>
              <a:t>2019/3/12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3E1AA7-A933-4D73-98E5-F2FF414797E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09ED332-C6B0-4F9C-ADE1-317DB46083E0}" type="datetimeFigureOut">
              <a:rPr lang="zh-CN" altLang="en-US" smtClean="0"/>
              <a:t>2019/3/12</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B3E1AA7-A933-4D73-98E5-F2FF414797E8}"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8.emf"/><Relationship Id="rId4" Type="http://schemas.openxmlformats.org/officeDocument/2006/relationships/image" Target="../media/image17.emf"/></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jpeg"/><Relationship Id="rId7" Type="http://schemas.openxmlformats.org/officeDocument/2006/relationships/slide" Target="slide20.xml"/><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slide" Target="slide18.xml"/><Relationship Id="rId5" Type="http://schemas.openxmlformats.org/officeDocument/2006/relationships/slide" Target="slide19.xml"/><Relationship Id="rId4" Type="http://schemas.openxmlformats.org/officeDocument/2006/relationships/slide" Target="slide1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6.xml"/><Relationship Id="rId1" Type="http://schemas.openxmlformats.org/officeDocument/2006/relationships/slideLayout" Target="../slideLayouts/slideLayout7.xml"/><Relationship Id="rId4" Type="http://schemas.openxmlformats.org/officeDocument/2006/relationships/image" Target="../media/image25.emf"/></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6.xml"/><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4.png"/><Relationship Id="rId4" Type="http://schemas.openxmlformats.org/officeDocument/2006/relationships/image" Target="../media/image30.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 Target="slide35.xml"/><Relationship Id="rId7" Type="http://schemas.openxmlformats.org/officeDocument/2006/relationships/slide" Target="slide38.xml"/><Relationship Id="rId2" Type="http://schemas.openxmlformats.org/officeDocument/2006/relationships/slide" Target="slide36.xml"/><Relationship Id="rId1" Type="http://schemas.openxmlformats.org/officeDocument/2006/relationships/slideLayout" Target="../slideLayouts/slideLayout7.xml"/><Relationship Id="rId6" Type="http://schemas.openxmlformats.org/officeDocument/2006/relationships/slide" Target="slide33.xml"/><Relationship Id="rId5" Type="http://schemas.openxmlformats.org/officeDocument/2006/relationships/slide" Target="slide37.xml"/><Relationship Id="rId4" Type="http://schemas.openxmlformats.org/officeDocument/2006/relationships/slide" Target="slide34.xml"/><Relationship Id="rId9"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2.xml"/><Relationship Id="rId1" Type="http://schemas.openxmlformats.org/officeDocument/2006/relationships/slideLayout" Target="../slideLayouts/slideLayout7.xml"/><Relationship Id="rId5" Type="http://schemas.openxmlformats.org/officeDocument/2006/relationships/image" Target="../media/image34.emf"/><Relationship Id="rId4" Type="http://schemas.openxmlformats.org/officeDocument/2006/relationships/image" Target="../media/image33.emf"/></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2.xml"/><Relationship Id="rId1" Type="http://schemas.openxmlformats.org/officeDocument/2006/relationships/slideLayout" Target="../slideLayouts/slideLayout7.xml"/><Relationship Id="rId4" Type="http://schemas.openxmlformats.org/officeDocument/2006/relationships/image" Target="../media/image35.emf"/></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2.xml"/><Relationship Id="rId1" Type="http://schemas.openxmlformats.org/officeDocument/2006/relationships/slideLayout" Target="../slideLayouts/slideLayout7.xml"/><Relationship Id="rId5" Type="http://schemas.openxmlformats.org/officeDocument/2006/relationships/image" Target="../media/image37.emf"/><Relationship Id="rId4" Type="http://schemas.openxmlformats.org/officeDocument/2006/relationships/image" Target="../media/image36.emf"/></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4.png"/><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spect="1"/>
          </p:cNvSpPr>
          <p:nvPr/>
        </p:nvSpPr>
        <p:spPr>
          <a:xfrm>
            <a:off x="-2104" y="-2524"/>
            <a:ext cx="12192000" cy="6858000"/>
          </a:xfrm>
          <a:prstGeom prst="rect">
            <a:avLst/>
          </a:prstGeom>
          <a:blipFill dpi="0" rotWithShape="1">
            <a:blip r:embed="rId2"/>
            <a:srcRect/>
            <a:stretch>
              <a:fillRect t="-34863" b="-34859"/>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p>
        </p:txBody>
      </p:sp>
      <p:sp>
        <p:nvSpPr>
          <p:cNvPr id="3" name="文本框 2"/>
          <p:cNvSpPr txBox="1"/>
          <p:nvPr/>
        </p:nvSpPr>
        <p:spPr>
          <a:xfrm>
            <a:off x="1753339" y="2237173"/>
            <a:ext cx="8685321" cy="707886"/>
          </a:xfrm>
          <a:prstGeom prst="rect">
            <a:avLst/>
          </a:prstGeom>
          <a:noFill/>
        </p:spPr>
        <p:txBody>
          <a:bodyPr wrap="square" rtlCol="0">
            <a:spAutoFit/>
          </a:bodyPr>
          <a:lstStyle/>
          <a:p>
            <a:pPr algn="ctr"/>
            <a:r>
              <a:rPr lang="en-US" altLang="zh-CN" sz="4000"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CTP</a:t>
            </a:r>
            <a:r>
              <a:rPr lang="zh-CN" altLang="en-US" sz="4000"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看穿式监管</a:t>
            </a:r>
          </a:p>
        </p:txBody>
      </p:sp>
      <p:sp>
        <p:nvSpPr>
          <p:cNvPr id="4" name="文本框 3"/>
          <p:cNvSpPr txBox="1"/>
          <p:nvPr/>
        </p:nvSpPr>
        <p:spPr>
          <a:xfrm>
            <a:off x="1568388" y="4281256"/>
            <a:ext cx="9055224" cy="369332"/>
          </a:xfrm>
          <a:prstGeom prst="rect">
            <a:avLst/>
          </a:prstGeom>
          <a:noFill/>
        </p:spPr>
        <p:txBody>
          <a:bodyPr wrap="square" rtlCol="0">
            <a:spAutoFit/>
          </a:bodyPr>
          <a:lstStyle/>
          <a:p>
            <a:pPr algn="ctr"/>
            <a:r>
              <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信息技术部：黄鑫</a:t>
            </a:r>
          </a:p>
        </p:txBody>
      </p:sp>
      <p:sp>
        <p:nvSpPr>
          <p:cNvPr id="5" name="文本框 4"/>
          <p:cNvSpPr txBox="1"/>
          <p:nvPr/>
        </p:nvSpPr>
        <p:spPr>
          <a:xfrm>
            <a:off x="1497367" y="4812526"/>
            <a:ext cx="9055224" cy="369332"/>
          </a:xfrm>
          <a:prstGeom prst="rect">
            <a:avLst/>
          </a:prstGeom>
          <a:noFill/>
        </p:spPr>
        <p:txBody>
          <a:bodyPr wrap="square" rtlCol="0">
            <a:spAutoFit/>
          </a:bodyPr>
          <a:lstStyle/>
          <a:p>
            <a:pPr algn="ctr"/>
            <a:r>
              <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时间：</a:t>
            </a:r>
            <a:r>
              <a:rPr lang="en-US" altLang="zh-CN"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2019.03</a:t>
            </a:r>
            <a:endPar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pic>
        <p:nvPicPr>
          <p:cNvPr id="11" name="图片 10">
            <a:extLst>
              <a:ext uri="{FF2B5EF4-FFF2-40B4-BE49-F238E27FC236}">
                <a16:creationId xmlns:a16="http://schemas.microsoft.com/office/drawing/2014/main" id="{BD9DE17F-612F-4928-948B-0AA6F57133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 y="2524"/>
            <a:ext cx="3484895" cy="11839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0" y="386994"/>
            <a:ext cx="5666662" cy="567912"/>
            <a:chOff x="279400" y="396626"/>
            <a:chExt cx="5666662" cy="567912"/>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169081" y="396626"/>
              <a:ext cx="4776981" cy="567912"/>
            </a:xfrm>
            <a:prstGeom prst="rect">
              <a:avLst/>
            </a:prstGeom>
            <a:noFill/>
          </p:spPr>
          <p:txBody>
            <a:bodyPr wrap="square" rtlCol="0">
              <a:spAutoFit/>
            </a:bodyPr>
            <a:lstStyle/>
            <a:p>
              <a:pPr>
                <a:lnSpc>
                  <a:spcPct val="120000"/>
                </a:lnSpc>
              </a:pPr>
              <a:r>
                <a:rPr lang="zh-CN" altLang="en-US" sz="2800" b="1" i="1" dirty="0">
                  <a:effectLst>
                    <a:outerShdw blurRad="38100" dist="38100" dir="2700000" algn="tl">
                      <a:srgbClr val="000000">
                        <a:alpha val="43137"/>
                      </a:srgbClr>
                    </a:outerShdw>
                  </a:effectLst>
                </a:rPr>
                <a:t>采集总体业务流程</a:t>
              </a:r>
            </a:p>
          </p:txBody>
        </p:sp>
      </p:grpSp>
      <p:pic>
        <p:nvPicPr>
          <p:cNvPr id="42" name="图片 41">
            <a:extLst>
              <a:ext uri="{FF2B5EF4-FFF2-40B4-BE49-F238E27FC236}">
                <a16:creationId xmlns:a16="http://schemas.microsoft.com/office/drawing/2014/main" id="{F2B8FD29-4FE0-4A81-823F-8D9D0B8FEC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2" name="图片 1">
            <a:extLst>
              <a:ext uri="{FF2B5EF4-FFF2-40B4-BE49-F238E27FC236}">
                <a16:creationId xmlns:a16="http://schemas.microsoft.com/office/drawing/2014/main" id="{B4B13531-FBD5-48AC-97B9-9C7D6D35429F}"/>
              </a:ext>
            </a:extLst>
          </p:cNvPr>
          <p:cNvPicPr>
            <a:picLocks noChangeAspect="1"/>
          </p:cNvPicPr>
          <p:nvPr/>
        </p:nvPicPr>
        <p:blipFill>
          <a:blip r:embed="rId3"/>
          <a:stretch>
            <a:fillRect/>
          </a:stretch>
        </p:blipFill>
        <p:spPr>
          <a:xfrm>
            <a:off x="1375704" y="1412537"/>
            <a:ext cx="8949559" cy="3606659"/>
          </a:xfrm>
          <a:prstGeom prst="rect">
            <a:avLst/>
          </a:prstGeom>
        </p:spPr>
      </p:pic>
      <p:sp>
        <p:nvSpPr>
          <p:cNvPr id="43" name="矩形 42">
            <a:extLst>
              <a:ext uri="{FF2B5EF4-FFF2-40B4-BE49-F238E27FC236}">
                <a16:creationId xmlns:a16="http://schemas.microsoft.com/office/drawing/2014/main" id="{B38D00AC-B3C0-437B-9B94-29062E9AFAFE}"/>
              </a:ext>
            </a:extLst>
          </p:cNvPr>
          <p:cNvSpPr/>
          <p:nvPr/>
        </p:nvSpPr>
        <p:spPr>
          <a:xfrm>
            <a:off x="1240131" y="5237775"/>
            <a:ext cx="8892834" cy="646331"/>
          </a:xfrm>
          <a:prstGeom prst="rect">
            <a:avLst/>
          </a:prstGeom>
        </p:spPr>
        <p:txBody>
          <a:bodyPr wrap="square">
            <a:spAutoFit/>
          </a:bodyPr>
          <a:lstStyle/>
          <a:p>
            <a:r>
              <a:rPr lang="zh-CN" altLang="en-US" b="1" dirty="0">
                <a:solidFill>
                  <a:srgbClr val="FF0000"/>
                </a:solidFill>
                <a:latin typeface="微软雅黑" panose="020B0503020204020204" pitchFamily="34" charset="-122"/>
                <a:ea typeface="微软雅黑" panose="020B0503020204020204" pitchFamily="34" charset="-122"/>
              </a:rPr>
              <a:t>注：动态链接库由柜台厂商提供，内置监控中心发放给柜台商用于采集信息全程加密的公钥</a:t>
            </a:r>
            <a:endParaRPr lang="zh-CN" altLang="en-US" b="1" dirty="0">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3">
                                            <p:txEl>
                                              <p:pRg st="0" end="0"/>
                                            </p:txEl>
                                          </p:spTgt>
                                        </p:tgtEl>
                                        <p:attrNameLst>
                                          <p:attrName>style.visibility</p:attrName>
                                        </p:attrNameLst>
                                      </p:cBhvr>
                                      <p:to>
                                        <p:strVal val="visible"/>
                                      </p:to>
                                    </p:set>
                                    <p:animEffect transition="in" filter="fade">
                                      <p:cBhvr>
                                        <p:cTn id="14"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ï$ḻiḑè"/>
          <p:cNvSpPr/>
          <p:nvPr/>
        </p:nvSpPr>
        <p:spPr>
          <a:xfrm>
            <a:off x="0" y="1123950"/>
            <a:ext cx="12192000" cy="2459403"/>
          </a:xfrm>
          <a:prstGeom prst="rect">
            <a:avLst/>
          </a:prstGeom>
          <a:blipFill>
            <a:blip r:embed="rId2"/>
            <a:stretch>
              <a:fillRect t="-187598" b="-185669"/>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5" name="işḷïḓè"/>
          <p:cNvSpPr/>
          <p:nvPr/>
        </p:nvSpPr>
        <p:spPr>
          <a:xfrm>
            <a:off x="669925" y="3394540"/>
            <a:ext cx="10850562" cy="27490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6" name="íṧļîḍe"/>
          <p:cNvSpPr/>
          <p:nvPr/>
        </p:nvSpPr>
        <p:spPr>
          <a:xfrm>
            <a:off x="673100" y="3309270"/>
            <a:ext cx="3615267" cy="85271"/>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13" name="iṧļiḓè"/>
          <p:cNvSpPr/>
          <p:nvPr/>
        </p:nvSpPr>
        <p:spPr>
          <a:xfrm>
            <a:off x="4288367" y="3309270"/>
            <a:ext cx="3615267" cy="85271"/>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14" name="iṣḷîḑê"/>
          <p:cNvSpPr/>
          <p:nvPr/>
        </p:nvSpPr>
        <p:spPr>
          <a:xfrm>
            <a:off x="7903633" y="3309270"/>
            <a:ext cx="3615267" cy="85271"/>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cxnSp>
        <p:nvCxnSpPr>
          <p:cNvPr id="15" name="直接连接符 14"/>
          <p:cNvCxnSpPr/>
          <p:nvPr/>
        </p:nvCxnSpPr>
        <p:spPr>
          <a:xfrm>
            <a:off x="4288367" y="3576430"/>
            <a:ext cx="0" cy="2567195"/>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7903633" y="3576430"/>
            <a:ext cx="0" cy="2567195"/>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ïṥ1íḋè"/>
          <p:cNvSpPr/>
          <p:nvPr/>
        </p:nvSpPr>
        <p:spPr>
          <a:xfrm>
            <a:off x="2215476" y="3064082"/>
            <a:ext cx="530514" cy="53051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225425" indent="-225425" algn="ctr" fontAlgn="base">
              <a:spcBef>
                <a:spcPct val="0"/>
              </a:spcBef>
              <a:spcAft>
                <a:spcPct val="0"/>
              </a:spcAft>
            </a:pPr>
            <a:r>
              <a:rPr lang="en-US" altLang="zh-CN" kern="0" dirty="0">
                <a:solidFill>
                  <a:schemeClr val="bg1"/>
                </a:solidFill>
              </a:rPr>
              <a:t>1</a:t>
            </a:r>
          </a:p>
        </p:txBody>
      </p:sp>
      <p:sp>
        <p:nvSpPr>
          <p:cNvPr id="18" name="íṣļiďe"/>
          <p:cNvSpPr/>
          <p:nvPr/>
        </p:nvSpPr>
        <p:spPr>
          <a:xfrm>
            <a:off x="2098962" y="5396366"/>
            <a:ext cx="760368" cy="630910"/>
          </a:xfrm>
          <a:custGeom>
            <a:avLst/>
            <a:gdLst>
              <a:gd name="T0" fmla="*/ 2077 w 4154"/>
              <a:gd name="T1" fmla="*/ 0 h 3452"/>
              <a:gd name="T2" fmla="*/ 0 w 4154"/>
              <a:gd name="T3" fmla="*/ 2077 h 3452"/>
              <a:gd name="T4" fmla="*/ 471 w 4154"/>
              <a:gd name="T5" fmla="*/ 3394 h 3452"/>
              <a:gd name="T6" fmla="*/ 1388 w 4154"/>
              <a:gd name="T7" fmla="*/ 2578 h 3452"/>
              <a:gd name="T8" fmla="*/ 2077 w 4154"/>
              <a:gd name="T9" fmla="*/ 2856 h 3452"/>
              <a:gd name="T10" fmla="*/ 2753 w 4154"/>
              <a:gd name="T11" fmla="*/ 2590 h 3452"/>
              <a:gd name="T12" fmla="*/ 3633 w 4154"/>
              <a:gd name="T13" fmla="*/ 3452 h 3452"/>
              <a:gd name="T14" fmla="*/ 4154 w 4154"/>
              <a:gd name="T15" fmla="*/ 2077 h 3452"/>
              <a:gd name="T16" fmla="*/ 2077 w 4154"/>
              <a:gd name="T17" fmla="*/ 0 h 3452"/>
              <a:gd name="T18" fmla="*/ 2077 w 4154"/>
              <a:gd name="T19" fmla="*/ 2610 h 3452"/>
              <a:gd name="T20" fmla="*/ 1708 w 4154"/>
              <a:gd name="T21" fmla="*/ 2510 h 3452"/>
              <a:gd name="T22" fmla="*/ 1257 w 4154"/>
              <a:gd name="T23" fmla="*/ 1688 h 3452"/>
              <a:gd name="T24" fmla="*/ 2077 w 4154"/>
              <a:gd name="T25" fmla="*/ 765 h 3452"/>
              <a:gd name="T26" fmla="*/ 2897 w 4154"/>
              <a:gd name="T27" fmla="*/ 1688 h 3452"/>
              <a:gd name="T28" fmla="*/ 2433 w 4154"/>
              <a:gd name="T29" fmla="*/ 2517 h 3452"/>
              <a:gd name="T30" fmla="*/ 2077 w 4154"/>
              <a:gd name="T31" fmla="*/ 2610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54" h="3452">
                <a:moveTo>
                  <a:pt x="2077" y="0"/>
                </a:moveTo>
                <a:cubicBezTo>
                  <a:pt x="930" y="0"/>
                  <a:pt x="0" y="930"/>
                  <a:pt x="0" y="2077"/>
                </a:cubicBezTo>
                <a:cubicBezTo>
                  <a:pt x="0" y="2577"/>
                  <a:pt x="177" y="3035"/>
                  <a:pt x="471" y="3394"/>
                </a:cubicBezTo>
                <a:cubicBezTo>
                  <a:pt x="516" y="3030"/>
                  <a:pt x="879" y="2723"/>
                  <a:pt x="1388" y="2578"/>
                </a:cubicBezTo>
                <a:cubicBezTo>
                  <a:pt x="1574" y="2751"/>
                  <a:pt x="1814" y="2856"/>
                  <a:pt x="2077" y="2856"/>
                </a:cubicBezTo>
                <a:cubicBezTo>
                  <a:pt x="2333" y="2856"/>
                  <a:pt x="2569" y="2756"/>
                  <a:pt x="2753" y="2590"/>
                </a:cubicBezTo>
                <a:cubicBezTo>
                  <a:pt x="3266" y="2748"/>
                  <a:pt x="3621" y="3074"/>
                  <a:pt x="3633" y="3452"/>
                </a:cubicBezTo>
                <a:cubicBezTo>
                  <a:pt x="3957" y="3086"/>
                  <a:pt x="4154" y="2604"/>
                  <a:pt x="4154" y="2077"/>
                </a:cubicBezTo>
                <a:cubicBezTo>
                  <a:pt x="4154" y="930"/>
                  <a:pt x="3224" y="0"/>
                  <a:pt x="2077" y="0"/>
                </a:cubicBezTo>
                <a:close/>
                <a:moveTo>
                  <a:pt x="2077" y="2610"/>
                </a:moveTo>
                <a:cubicBezTo>
                  <a:pt x="1944" y="2610"/>
                  <a:pt x="1819" y="2573"/>
                  <a:pt x="1708" y="2510"/>
                </a:cubicBezTo>
                <a:cubicBezTo>
                  <a:pt x="1441" y="2358"/>
                  <a:pt x="1257" y="2047"/>
                  <a:pt x="1257" y="1688"/>
                </a:cubicBezTo>
                <a:cubicBezTo>
                  <a:pt x="1257" y="1179"/>
                  <a:pt x="1625" y="765"/>
                  <a:pt x="2077" y="765"/>
                </a:cubicBezTo>
                <a:cubicBezTo>
                  <a:pt x="2529" y="765"/>
                  <a:pt x="2897" y="1179"/>
                  <a:pt x="2897" y="1688"/>
                </a:cubicBezTo>
                <a:cubicBezTo>
                  <a:pt x="2897" y="2053"/>
                  <a:pt x="2707" y="2368"/>
                  <a:pt x="2433" y="2517"/>
                </a:cubicBezTo>
                <a:cubicBezTo>
                  <a:pt x="2325" y="2576"/>
                  <a:pt x="2205" y="2610"/>
                  <a:pt x="2077" y="2610"/>
                </a:cubicBezTo>
                <a:close/>
              </a:path>
            </a:pathLst>
          </a:custGeom>
          <a:solidFill>
            <a:schemeClr val="bg1">
              <a:lumMod val="8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225425" indent="-225425" algn="ctr" fontAlgn="base">
              <a:spcBef>
                <a:spcPct val="0"/>
              </a:spcBef>
              <a:spcAft>
                <a:spcPct val="0"/>
              </a:spcAft>
            </a:pPr>
            <a:endParaRPr lang="en-US" altLang="zh-CN" kern="0" dirty="0">
              <a:solidFill>
                <a:schemeClr val="bg1"/>
              </a:solidFill>
            </a:endParaRPr>
          </a:p>
        </p:txBody>
      </p:sp>
      <p:sp>
        <p:nvSpPr>
          <p:cNvPr id="19" name="iṩľîḑè"/>
          <p:cNvSpPr/>
          <p:nvPr/>
        </p:nvSpPr>
        <p:spPr>
          <a:xfrm>
            <a:off x="9446009" y="3064082"/>
            <a:ext cx="530514" cy="53051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225425" indent="-225425" algn="ctr" fontAlgn="base">
              <a:spcBef>
                <a:spcPct val="0"/>
              </a:spcBef>
              <a:spcAft>
                <a:spcPct val="0"/>
              </a:spcAft>
            </a:pPr>
            <a:r>
              <a:rPr lang="en-US" altLang="zh-CN" kern="0">
                <a:solidFill>
                  <a:schemeClr val="bg1"/>
                </a:solidFill>
              </a:rPr>
              <a:t>3</a:t>
            </a:r>
          </a:p>
        </p:txBody>
      </p:sp>
      <p:sp>
        <p:nvSpPr>
          <p:cNvPr id="20" name="iSľiḓê"/>
          <p:cNvSpPr/>
          <p:nvPr/>
        </p:nvSpPr>
        <p:spPr>
          <a:xfrm>
            <a:off x="5830742" y="3064082"/>
            <a:ext cx="530514" cy="53051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225425" indent="-225425" algn="ctr" fontAlgn="base">
              <a:spcBef>
                <a:spcPct val="0"/>
              </a:spcBef>
              <a:spcAft>
                <a:spcPct val="0"/>
              </a:spcAft>
            </a:pPr>
            <a:r>
              <a:rPr lang="en-US" altLang="zh-CN" kern="0" dirty="0">
                <a:solidFill>
                  <a:schemeClr val="bg1"/>
                </a:solidFill>
              </a:rPr>
              <a:t>2</a:t>
            </a:r>
          </a:p>
        </p:txBody>
      </p:sp>
      <p:sp>
        <p:nvSpPr>
          <p:cNvPr id="21" name="îśľiḓe"/>
          <p:cNvSpPr/>
          <p:nvPr/>
        </p:nvSpPr>
        <p:spPr>
          <a:xfrm>
            <a:off x="5715816" y="5406439"/>
            <a:ext cx="760368" cy="610766"/>
          </a:xfrm>
          <a:custGeom>
            <a:avLst/>
            <a:gdLst>
              <a:gd name="connsiteX0" fmla="*/ 360943 w 600541"/>
              <a:gd name="connsiteY0" fmla="*/ 344430 h 482385"/>
              <a:gd name="connsiteX1" fmla="*/ 415206 w 600541"/>
              <a:gd name="connsiteY1" fmla="*/ 369480 h 482385"/>
              <a:gd name="connsiteX2" fmla="*/ 334409 w 600541"/>
              <a:gd name="connsiteY2" fmla="*/ 431508 h 482385"/>
              <a:gd name="connsiteX3" fmla="*/ 360943 w 600541"/>
              <a:gd name="connsiteY3" fmla="*/ 344430 h 482385"/>
              <a:gd name="connsiteX4" fmla="*/ 158230 w 600541"/>
              <a:gd name="connsiteY4" fmla="*/ 344430 h 482385"/>
              <a:gd name="connsiteX5" fmla="*/ 184529 w 600541"/>
              <a:gd name="connsiteY5" fmla="*/ 431014 h 482385"/>
              <a:gd name="connsiteX6" fmla="*/ 104437 w 600541"/>
              <a:gd name="connsiteY6" fmla="*/ 369236 h 482385"/>
              <a:gd name="connsiteX7" fmla="*/ 158230 w 600541"/>
              <a:gd name="connsiteY7" fmla="*/ 344430 h 482385"/>
              <a:gd name="connsiteX8" fmla="*/ 272241 w 600541"/>
              <a:gd name="connsiteY8" fmla="*/ 331516 h 482385"/>
              <a:gd name="connsiteX9" fmla="*/ 343018 w 600541"/>
              <a:gd name="connsiteY9" fmla="*/ 339630 h 482385"/>
              <a:gd name="connsiteX10" fmla="*/ 308586 w 600541"/>
              <a:gd name="connsiteY10" fmla="*/ 440343 h 482385"/>
              <a:gd name="connsiteX11" fmla="*/ 272241 w 600541"/>
              <a:gd name="connsiteY11" fmla="*/ 445832 h 482385"/>
              <a:gd name="connsiteX12" fmla="*/ 253118 w 600541"/>
              <a:gd name="connsiteY12" fmla="*/ 331516 h 482385"/>
              <a:gd name="connsiteX13" fmla="*/ 253118 w 600541"/>
              <a:gd name="connsiteY13" fmla="*/ 446044 h 482385"/>
              <a:gd name="connsiteX14" fmla="*/ 212245 w 600541"/>
              <a:gd name="connsiteY14" fmla="*/ 440079 h 482385"/>
              <a:gd name="connsiteX15" fmla="*/ 177825 w 600541"/>
              <a:gd name="connsiteY15" fmla="*/ 339867 h 482385"/>
              <a:gd name="connsiteX16" fmla="*/ 253118 w 600541"/>
              <a:gd name="connsiteY16" fmla="*/ 331516 h 482385"/>
              <a:gd name="connsiteX17" fmla="*/ 368784 w 600541"/>
              <a:gd name="connsiteY17" fmla="*/ 260175 h 482385"/>
              <a:gd name="connsiteX18" fmla="*/ 454583 w 600541"/>
              <a:gd name="connsiteY18" fmla="*/ 260175 h 482385"/>
              <a:gd name="connsiteX19" fmla="*/ 425904 w 600541"/>
              <a:gd name="connsiteY19" fmla="*/ 353251 h 482385"/>
              <a:gd name="connsiteX20" fmla="*/ 363765 w 600541"/>
              <a:gd name="connsiteY20" fmla="*/ 325090 h 482385"/>
              <a:gd name="connsiteX21" fmla="*/ 368784 w 600541"/>
              <a:gd name="connsiteY21" fmla="*/ 260175 h 482385"/>
              <a:gd name="connsiteX22" fmla="*/ 272241 w 600541"/>
              <a:gd name="connsiteY22" fmla="*/ 260175 h 482385"/>
              <a:gd name="connsiteX23" fmla="*/ 349440 w 600541"/>
              <a:gd name="connsiteY23" fmla="*/ 260175 h 482385"/>
              <a:gd name="connsiteX24" fmla="*/ 345616 w 600541"/>
              <a:gd name="connsiteY24" fmla="*/ 320297 h 482385"/>
              <a:gd name="connsiteX25" fmla="*/ 272241 w 600541"/>
              <a:gd name="connsiteY25" fmla="*/ 312185 h 482385"/>
              <a:gd name="connsiteX26" fmla="*/ 169710 w 600541"/>
              <a:gd name="connsiteY26" fmla="*/ 260175 h 482385"/>
              <a:gd name="connsiteX27" fmla="*/ 253118 w 600541"/>
              <a:gd name="connsiteY27" fmla="*/ 260175 h 482385"/>
              <a:gd name="connsiteX28" fmla="*/ 253118 w 600541"/>
              <a:gd name="connsiteY28" fmla="*/ 312185 h 482385"/>
              <a:gd name="connsiteX29" fmla="*/ 174729 w 600541"/>
              <a:gd name="connsiteY29" fmla="*/ 320297 h 482385"/>
              <a:gd name="connsiteX30" fmla="*/ 169710 w 600541"/>
              <a:gd name="connsiteY30" fmla="*/ 260175 h 482385"/>
              <a:gd name="connsiteX31" fmla="*/ 65273 w 600541"/>
              <a:gd name="connsiteY31" fmla="*/ 260175 h 482385"/>
              <a:gd name="connsiteX32" fmla="*/ 150605 w 600541"/>
              <a:gd name="connsiteY32" fmla="*/ 260175 h 482385"/>
              <a:gd name="connsiteX33" fmla="*/ 155385 w 600541"/>
              <a:gd name="connsiteY33" fmla="*/ 325078 h 482385"/>
              <a:gd name="connsiteX34" fmla="*/ 93717 w 600541"/>
              <a:gd name="connsiteY34" fmla="*/ 352757 h 482385"/>
              <a:gd name="connsiteX35" fmla="*/ 65273 w 600541"/>
              <a:gd name="connsiteY35" fmla="*/ 260175 h 482385"/>
              <a:gd name="connsiteX36" fmla="*/ 346333 w 600541"/>
              <a:gd name="connsiteY36" fmla="*/ 186645 h 482385"/>
              <a:gd name="connsiteX37" fmla="*/ 349440 w 600541"/>
              <a:gd name="connsiteY37" fmla="*/ 244367 h 482385"/>
              <a:gd name="connsiteX38" fmla="*/ 272241 w 600541"/>
              <a:gd name="connsiteY38" fmla="*/ 244367 h 482385"/>
              <a:gd name="connsiteX39" fmla="*/ 272241 w 600541"/>
              <a:gd name="connsiteY39" fmla="*/ 193801 h 482385"/>
              <a:gd name="connsiteX40" fmla="*/ 346333 w 600541"/>
              <a:gd name="connsiteY40" fmla="*/ 186645 h 482385"/>
              <a:gd name="connsiteX41" fmla="*/ 174251 w 600541"/>
              <a:gd name="connsiteY41" fmla="*/ 186645 h 482385"/>
              <a:gd name="connsiteX42" fmla="*/ 253118 w 600541"/>
              <a:gd name="connsiteY42" fmla="*/ 193801 h 482385"/>
              <a:gd name="connsiteX43" fmla="*/ 253118 w 600541"/>
              <a:gd name="connsiteY43" fmla="*/ 244367 h 482385"/>
              <a:gd name="connsiteX44" fmla="*/ 169710 w 600541"/>
              <a:gd name="connsiteY44" fmla="*/ 244367 h 482385"/>
              <a:gd name="connsiteX45" fmla="*/ 174251 w 600541"/>
              <a:gd name="connsiteY45" fmla="*/ 186645 h 482385"/>
              <a:gd name="connsiteX46" fmla="*/ 92525 w 600541"/>
              <a:gd name="connsiteY46" fmla="*/ 153974 h 482385"/>
              <a:gd name="connsiteX47" fmla="*/ 154679 w 600541"/>
              <a:gd name="connsiteY47" fmla="*/ 181879 h 482385"/>
              <a:gd name="connsiteX48" fmla="*/ 150376 w 600541"/>
              <a:gd name="connsiteY48" fmla="*/ 244368 h 482385"/>
              <a:gd name="connsiteX49" fmla="*/ 65273 w 600541"/>
              <a:gd name="connsiteY49" fmla="*/ 244368 h 482385"/>
              <a:gd name="connsiteX50" fmla="*/ 92525 w 600541"/>
              <a:gd name="connsiteY50" fmla="*/ 153974 h 482385"/>
              <a:gd name="connsiteX51" fmla="*/ 426413 w 600541"/>
              <a:gd name="connsiteY51" fmla="*/ 153197 h 482385"/>
              <a:gd name="connsiteX52" fmla="*/ 429044 w 600541"/>
              <a:gd name="connsiteY52" fmla="*/ 156061 h 482385"/>
              <a:gd name="connsiteX53" fmla="*/ 444350 w 600541"/>
              <a:gd name="connsiteY53" fmla="*/ 188758 h 482385"/>
              <a:gd name="connsiteX54" fmla="*/ 404410 w 600541"/>
              <a:gd name="connsiteY54" fmla="*/ 212863 h 482385"/>
              <a:gd name="connsiteX55" fmla="*/ 392930 w 600541"/>
              <a:gd name="connsiteY55" fmla="*/ 231002 h 482385"/>
              <a:gd name="connsiteX56" fmla="*/ 394844 w 600541"/>
              <a:gd name="connsiteY56" fmla="*/ 244367 h 482385"/>
              <a:gd name="connsiteX57" fmla="*/ 368775 w 600541"/>
              <a:gd name="connsiteY57" fmla="*/ 244367 h 482385"/>
              <a:gd name="connsiteX58" fmla="*/ 364470 w 600541"/>
              <a:gd name="connsiteY58" fmla="*/ 181837 h 482385"/>
              <a:gd name="connsiteX59" fmla="*/ 426413 w 600541"/>
              <a:gd name="connsiteY59" fmla="*/ 153197 h 482385"/>
              <a:gd name="connsiteX60" fmla="*/ 182835 w 600541"/>
              <a:gd name="connsiteY60" fmla="*/ 72541 h 482385"/>
              <a:gd name="connsiteX61" fmla="*/ 157498 w 600541"/>
              <a:gd name="connsiteY61" fmla="*/ 161101 h 482385"/>
              <a:gd name="connsiteX62" fmla="*/ 103237 w 600541"/>
              <a:gd name="connsiteY62" fmla="*/ 135798 h 482385"/>
              <a:gd name="connsiteX63" fmla="*/ 182835 w 600541"/>
              <a:gd name="connsiteY63" fmla="*/ 72541 h 482385"/>
              <a:gd name="connsiteX64" fmla="*/ 336032 w 600541"/>
              <a:gd name="connsiteY64" fmla="*/ 72330 h 482385"/>
              <a:gd name="connsiteX65" fmla="*/ 374284 w 600541"/>
              <a:gd name="connsiteY65" fmla="*/ 93807 h 482385"/>
              <a:gd name="connsiteX66" fmla="*/ 373806 w 600541"/>
              <a:gd name="connsiteY66" fmla="*/ 94284 h 482385"/>
              <a:gd name="connsiteX67" fmla="*/ 361852 w 600541"/>
              <a:gd name="connsiteY67" fmla="*/ 111943 h 482385"/>
              <a:gd name="connsiteX68" fmla="*/ 368785 w 600541"/>
              <a:gd name="connsiteY68" fmla="*/ 131988 h 482385"/>
              <a:gd name="connsiteX69" fmla="*/ 370220 w 600541"/>
              <a:gd name="connsiteY69" fmla="*/ 133420 h 482385"/>
              <a:gd name="connsiteX70" fmla="*/ 393649 w 600541"/>
              <a:gd name="connsiteY70" fmla="*/ 142726 h 482385"/>
              <a:gd name="connsiteX71" fmla="*/ 396279 w 600541"/>
              <a:gd name="connsiteY71" fmla="*/ 142726 h 482385"/>
              <a:gd name="connsiteX72" fmla="*/ 407515 w 600541"/>
              <a:gd name="connsiteY72" fmla="*/ 141533 h 482385"/>
              <a:gd name="connsiteX73" fmla="*/ 361613 w 600541"/>
              <a:gd name="connsiteY73" fmla="*/ 161101 h 482385"/>
              <a:gd name="connsiteX74" fmla="*/ 336032 w 600541"/>
              <a:gd name="connsiteY74" fmla="*/ 72330 h 482385"/>
              <a:gd name="connsiteX75" fmla="*/ 272241 w 600541"/>
              <a:gd name="connsiteY75" fmla="*/ 57299 h 482385"/>
              <a:gd name="connsiteX76" fmla="*/ 310732 w 600541"/>
              <a:gd name="connsiteY76" fmla="*/ 63263 h 482385"/>
              <a:gd name="connsiteX77" fmla="*/ 343724 w 600541"/>
              <a:gd name="connsiteY77" fmla="*/ 165849 h 482385"/>
              <a:gd name="connsiteX78" fmla="*/ 272241 w 600541"/>
              <a:gd name="connsiteY78" fmla="*/ 174438 h 482385"/>
              <a:gd name="connsiteX79" fmla="*/ 253118 w 600541"/>
              <a:gd name="connsiteY79" fmla="*/ 57017 h 482385"/>
              <a:gd name="connsiteX80" fmla="*/ 253118 w 600541"/>
              <a:gd name="connsiteY80" fmla="*/ 174438 h 482385"/>
              <a:gd name="connsiteX81" fmla="*/ 177119 w 600541"/>
              <a:gd name="connsiteY81" fmla="*/ 165846 h 482385"/>
              <a:gd name="connsiteX82" fmla="*/ 209861 w 600541"/>
              <a:gd name="connsiteY82" fmla="*/ 63461 h 482385"/>
              <a:gd name="connsiteX83" fmla="*/ 253118 w 600541"/>
              <a:gd name="connsiteY83" fmla="*/ 57017 h 482385"/>
              <a:gd name="connsiteX84" fmla="*/ 253128 w 600541"/>
              <a:gd name="connsiteY84" fmla="*/ 0 h 482385"/>
              <a:gd name="connsiteX85" fmla="*/ 424509 w 600541"/>
              <a:gd name="connsiteY85" fmla="*/ 66832 h 482385"/>
              <a:gd name="connsiteX86" fmla="*/ 436699 w 600541"/>
              <a:gd name="connsiteY86" fmla="*/ 45350 h 482385"/>
              <a:gd name="connsiteX87" fmla="*/ 445782 w 600541"/>
              <a:gd name="connsiteY87" fmla="*/ 40099 h 482385"/>
              <a:gd name="connsiteX88" fmla="*/ 453192 w 600541"/>
              <a:gd name="connsiteY88" fmla="*/ 43202 h 482385"/>
              <a:gd name="connsiteX89" fmla="*/ 459168 w 600541"/>
              <a:gd name="connsiteY89" fmla="*/ 48931 h 482385"/>
              <a:gd name="connsiteX90" fmla="*/ 463231 w 600541"/>
              <a:gd name="connsiteY90" fmla="*/ 60865 h 482385"/>
              <a:gd name="connsiteX91" fmla="*/ 461080 w 600541"/>
              <a:gd name="connsiteY91" fmla="*/ 82585 h 482385"/>
              <a:gd name="connsiteX92" fmla="*/ 517251 w 600541"/>
              <a:gd name="connsiteY92" fmla="*/ 138677 h 482385"/>
              <a:gd name="connsiteX93" fmla="*/ 553582 w 600541"/>
              <a:gd name="connsiteY93" fmla="*/ 79005 h 482385"/>
              <a:gd name="connsiteX94" fmla="*/ 564578 w 600541"/>
              <a:gd name="connsiteY94" fmla="*/ 72561 h 482385"/>
              <a:gd name="connsiteX95" fmla="*/ 573900 w 600541"/>
              <a:gd name="connsiteY95" fmla="*/ 76618 h 482385"/>
              <a:gd name="connsiteX96" fmla="*/ 578441 w 600541"/>
              <a:gd name="connsiteY96" fmla="*/ 80915 h 482385"/>
              <a:gd name="connsiteX97" fmla="*/ 582983 w 600541"/>
              <a:gd name="connsiteY97" fmla="*/ 99532 h 482385"/>
              <a:gd name="connsiteX98" fmla="*/ 558841 w 600541"/>
              <a:gd name="connsiteY98" fmla="*/ 180208 h 482385"/>
              <a:gd name="connsiteX99" fmla="*/ 592544 w 600541"/>
              <a:gd name="connsiteY99" fmla="*/ 214102 h 482385"/>
              <a:gd name="connsiteX100" fmla="*/ 589914 w 600541"/>
              <a:gd name="connsiteY100" fmla="*/ 258020 h 482385"/>
              <a:gd name="connsiteX101" fmla="*/ 589675 w 600541"/>
              <a:gd name="connsiteY101" fmla="*/ 258497 h 482385"/>
              <a:gd name="connsiteX102" fmla="*/ 568402 w 600541"/>
              <a:gd name="connsiteY102" fmla="*/ 267567 h 482385"/>
              <a:gd name="connsiteX103" fmla="*/ 547846 w 600541"/>
              <a:gd name="connsiteY103" fmla="*/ 258736 h 482385"/>
              <a:gd name="connsiteX104" fmla="*/ 515338 w 600541"/>
              <a:gd name="connsiteY104" fmla="*/ 226275 h 482385"/>
              <a:gd name="connsiteX105" fmla="*/ 430724 w 600541"/>
              <a:gd name="connsiteY105" fmla="*/ 251575 h 482385"/>
              <a:gd name="connsiteX106" fmla="*/ 425943 w 600541"/>
              <a:gd name="connsiteY106" fmla="*/ 252291 h 482385"/>
              <a:gd name="connsiteX107" fmla="*/ 412319 w 600541"/>
              <a:gd name="connsiteY107" fmla="*/ 246802 h 482385"/>
              <a:gd name="connsiteX108" fmla="*/ 407777 w 600541"/>
              <a:gd name="connsiteY108" fmla="*/ 242267 h 482385"/>
              <a:gd name="connsiteX109" fmla="*/ 403953 w 600541"/>
              <a:gd name="connsiteY109" fmla="*/ 231526 h 482385"/>
              <a:gd name="connsiteX110" fmla="*/ 410167 w 600541"/>
              <a:gd name="connsiteY110" fmla="*/ 222217 h 482385"/>
              <a:gd name="connsiteX111" fmla="*/ 473031 w 600541"/>
              <a:gd name="connsiteY111" fmla="*/ 184027 h 482385"/>
              <a:gd name="connsiteX112" fmla="*/ 418294 w 600541"/>
              <a:gd name="connsiteY112" fmla="*/ 129368 h 482385"/>
              <a:gd name="connsiteX113" fmla="*/ 392001 w 600541"/>
              <a:gd name="connsiteY113" fmla="*/ 131994 h 482385"/>
              <a:gd name="connsiteX114" fmla="*/ 390806 w 600541"/>
              <a:gd name="connsiteY114" fmla="*/ 131994 h 482385"/>
              <a:gd name="connsiteX115" fmla="*/ 380289 w 600541"/>
              <a:gd name="connsiteY115" fmla="*/ 127697 h 482385"/>
              <a:gd name="connsiteX116" fmla="*/ 374314 w 600541"/>
              <a:gd name="connsiteY116" fmla="*/ 121730 h 482385"/>
              <a:gd name="connsiteX117" fmla="*/ 371445 w 600541"/>
              <a:gd name="connsiteY117" fmla="*/ 113137 h 482385"/>
              <a:gd name="connsiteX118" fmla="*/ 376465 w 600541"/>
              <a:gd name="connsiteY118" fmla="*/ 105499 h 482385"/>
              <a:gd name="connsiteX119" fmla="*/ 402997 w 600541"/>
              <a:gd name="connsiteY119" fmla="*/ 90462 h 482385"/>
              <a:gd name="connsiteX120" fmla="*/ 253128 w 600541"/>
              <a:gd name="connsiteY120" fmla="*/ 31745 h 482385"/>
              <a:gd name="connsiteX121" fmla="*/ 31790 w 600541"/>
              <a:gd name="connsiteY121" fmla="*/ 252769 h 482385"/>
              <a:gd name="connsiteX122" fmla="*/ 157518 w 600541"/>
              <a:gd name="connsiteY122" fmla="*/ 452072 h 482385"/>
              <a:gd name="connsiteX123" fmla="*/ 164927 w 600541"/>
              <a:gd name="connsiteY123" fmla="*/ 473315 h 482385"/>
              <a:gd name="connsiteX124" fmla="*/ 150586 w 600541"/>
              <a:gd name="connsiteY124" fmla="*/ 482385 h 482385"/>
              <a:gd name="connsiteX125" fmla="*/ 143654 w 600541"/>
              <a:gd name="connsiteY125" fmla="*/ 480714 h 482385"/>
              <a:gd name="connsiteX126" fmla="*/ 0 w 600541"/>
              <a:gd name="connsiteY126" fmla="*/ 252769 h 482385"/>
              <a:gd name="connsiteX127" fmla="*/ 253128 w 600541"/>
              <a:gd name="connsiteY127" fmla="*/ 0 h 48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0541" h="482385">
                <a:moveTo>
                  <a:pt x="360943" y="344430"/>
                </a:moveTo>
                <a:cubicBezTo>
                  <a:pt x="383891" y="351110"/>
                  <a:pt x="402537" y="359937"/>
                  <a:pt x="415206" y="369480"/>
                </a:cubicBezTo>
                <a:cubicBezTo>
                  <a:pt x="394409" y="396677"/>
                  <a:pt x="366680" y="418148"/>
                  <a:pt x="334409" y="431508"/>
                </a:cubicBezTo>
                <a:cubicBezTo>
                  <a:pt x="345883" y="407412"/>
                  <a:pt x="354967" y="377830"/>
                  <a:pt x="360943" y="344430"/>
                </a:cubicBezTo>
                <a:close/>
                <a:moveTo>
                  <a:pt x="158230" y="344430"/>
                </a:moveTo>
                <a:cubicBezTo>
                  <a:pt x="164207" y="377823"/>
                  <a:pt x="173292" y="407162"/>
                  <a:pt x="184529" y="431014"/>
                </a:cubicBezTo>
                <a:cubicBezTo>
                  <a:pt x="152731" y="417895"/>
                  <a:pt x="125237" y="396190"/>
                  <a:pt x="104437" y="369236"/>
                </a:cubicBezTo>
                <a:cubicBezTo>
                  <a:pt x="117108" y="359696"/>
                  <a:pt x="135517" y="351109"/>
                  <a:pt x="158230" y="344430"/>
                </a:cubicBezTo>
                <a:close/>
                <a:moveTo>
                  <a:pt x="272241" y="331516"/>
                </a:moveTo>
                <a:cubicBezTo>
                  <a:pt x="297826" y="332232"/>
                  <a:pt x="321976" y="335096"/>
                  <a:pt x="343018" y="339630"/>
                </a:cubicBezTo>
                <a:cubicBezTo>
                  <a:pt x="335606" y="382111"/>
                  <a:pt x="323172" y="416477"/>
                  <a:pt x="308586" y="440343"/>
                </a:cubicBezTo>
                <a:cubicBezTo>
                  <a:pt x="296630" y="443207"/>
                  <a:pt x="281805" y="445116"/>
                  <a:pt x="272241" y="445832"/>
                </a:cubicBezTo>
                <a:close/>
                <a:moveTo>
                  <a:pt x="253118" y="331516"/>
                </a:moveTo>
                <a:lnTo>
                  <a:pt x="253118" y="446044"/>
                </a:lnTo>
                <a:cubicBezTo>
                  <a:pt x="237342" y="445328"/>
                  <a:pt x="225152" y="443419"/>
                  <a:pt x="212245" y="440079"/>
                </a:cubicBezTo>
                <a:cubicBezTo>
                  <a:pt x="197664" y="416219"/>
                  <a:pt x="184996" y="381861"/>
                  <a:pt x="177825" y="339867"/>
                </a:cubicBezTo>
                <a:cubicBezTo>
                  <a:pt x="199815" y="334856"/>
                  <a:pt x="221328" y="331993"/>
                  <a:pt x="253118" y="331516"/>
                </a:cubicBezTo>
                <a:close/>
                <a:moveTo>
                  <a:pt x="368784" y="260175"/>
                </a:moveTo>
                <a:lnTo>
                  <a:pt x="454583" y="260175"/>
                </a:lnTo>
                <a:cubicBezTo>
                  <a:pt x="453149" y="298360"/>
                  <a:pt x="442872" y="326044"/>
                  <a:pt x="425904" y="353251"/>
                </a:cubicBezTo>
                <a:cubicBezTo>
                  <a:pt x="410608" y="341796"/>
                  <a:pt x="389337" y="332249"/>
                  <a:pt x="363765" y="325090"/>
                </a:cubicBezTo>
                <a:cubicBezTo>
                  <a:pt x="366633" y="304565"/>
                  <a:pt x="368306" y="282609"/>
                  <a:pt x="368784" y="260175"/>
                </a:cubicBezTo>
                <a:close/>
                <a:moveTo>
                  <a:pt x="272241" y="260175"/>
                </a:moveTo>
                <a:lnTo>
                  <a:pt x="349440" y="260175"/>
                </a:lnTo>
                <a:cubicBezTo>
                  <a:pt x="348962" y="282601"/>
                  <a:pt x="348006" y="301688"/>
                  <a:pt x="345616" y="320297"/>
                </a:cubicBezTo>
                <a:cubicBezTo>
                  <a:pt x="323149" y="315525"/>
                  <a:pt x="297815" y="312901"/>
                  <a:pt x="272241" y="312185"/>
                </a:cubicBezTo>
                <a:close/>
                <a:moveTo>
                  <a:pt x="169710" y="260175"/>
                </a:moveTo>
                <a:lnTo>
                  <a:pt x="253118" y="260175"/>
                </a:lnTo>
                <a:lnTo>
                  <a:pt x="253118" y="312185"/>
                </a:lnTo>
                <a:cubicBezTo>
                  <a:pt x="221332" y="312662"/>
                  <a:pt x="198389" y="315287"/>
                  <a:pt x="174729" y="320297"/>
                </a:cubicBezTo>
                <a:cubicBezTo>
                  <a:pt x="172339" y="301688"/>
                  <a:pt x="170188" y="282601"/>
                  <a:pt x="169710" y="260175"/>
                </a:cubicBezTo>
                <a:close/>
                <a:moveTo>
                  <a:pt x="65273" y="260175"/>
                </a:moveTo>
                <a:lnTo>
                  <a:pt x="150605" y="260175"/>
                </a:lnTo>
                <a:cubicBezTo>
                  <a:pt x="150844" y="282605"/>
                  <a:pt x="152517" y="304557"/>
                  <a:pt x="155385" y="325078"/>
                </a:cubicBezTo>
                <a:cubicBezTo>
                  <a:pt x="130048" y="331998"/>
                  <a:pt x="109014" y="341542"/>
                  <a:pt x="93717" y="352757"/>
                </a:cubicBezTo>
                <a:cubicBezTo>
                  <a:pt x="76985" y="325794"/>
                  <a:pt x="66707" y="298353"/>
                  <a:pt x="65273" y="260175"/>
                </a:cubicBezTo>
                <a:close/>
                <a:moveTo>
                  <a:pt x="346333" y="186645"/>
                </a:moveTo>
                <a:cubicBezTo>
                  <a:pt x="348484" y="204296"/>
                  <a:pt x="349201" y="221946"/>
                  <a:pt x="349440" y="244367"/>
                </a:cubicBezTo>
                <a:lnTo>
                  <a:pt x="272241" y="244367"/>
                </a:lnTo>
                <a:lnTo>
                  <a:pt x="272241" y="193801"/>
                </a:lnTo>
                <a:cubicBezTo>
                  <a:pt x="297815" y="193085"/>
                  <a:pt x="323627" y="191415"/>
                  <a:pt x="346333" y="186645"/>
                </a:cubicBezTo>
                <a:close/>
                <a:moveTo>
                  <a:pt x="174251" y="186645"/>
                </a:moveTo>
                <a:cubicBezTo>
                  <a:pt x="197911" y="191654"/>
                  <a:pt x="221332" y="193324"/>
                  <a:pt x="253118" y="193801"/>
                </a:cubicBezTo>
                <a:lnTo>
                  <a:pt x="253118" y="244367"/>
                </a:lnTo>
                <a:lnTo>
                  <a:pt x="169710" y="244367"/>
                </a:lnTo>
                <a:cubicBezTo>
                  <a:pt x="170188" y="221946"/>
                  <a:pt x="172100" y="204296"/>
                  <a:pt x="174251" y="186645"/>
                </a:cubicBezTo>
                <a:close/>
                <a:moveTo>
                  <a:pt x="92525" y="153974"/>
                </a:moveTo>
                <a:cubicBezTo>
                  <a:pt x="107825" y="165661"/>
                  <a:pt x="129100" y="174724"/>
                  <a:pt x="154679" y="181879"/>
                </a:cubicBezTo>
                <a:cubicBezTo>
                  <a:pt x="152288" y="201198"/>
                  <a:pt x="150854" y="221948"/>
                  <a:pt x="150376" y="244368"/>
                </a:cubicBezTo>
                <a:lnTo>
                  <a:pt x="65273" y="244368"/>
                </a:lnTo>
                <a:cubicBezTo>
                  <a:pt x="66946" y="209308"/>
                  <a:pt x="76748" y="180448"/>
                  <a:pt x="92525" y="153974"/>
                </a:cubicBezTo>
                <a:close/>
                <a:moveTo>
                  <a:pt x="426413" y="153197"/>
                </a:moveTo>
                <a:lnTo>
                  <a:pt x="429044" y="156061"/>
                </a:lnTo>
                <a:cubicBezTo>
                  <a:pt x="435262" y="166324"/>
                  <a:pt x="440284" y="177302"/>
                  <a:pt x="444350" y="188758"/>
                </a:cubicBezTo>
                <a:lnTo>
                  <a:pt x="404410" y="212863"/>
                </a:lnTo>
                <a:cubicBezTo>
                  <a:pt x="397953" y="216921"/>
                  <a:pt x="393648" y="223603"/>
                  <a:pt x="392930" y="231002"/>
                </a:cubicBezTo>
                <a:cubicBezTo>
                  <a:pt x="392213" y="235298"/>
                  <a:pt x="392930" y="237923"/>
                  <a:pt x="394844" y="244367"/>
                </a:cubicBezTo>
                <a:lnTo>
                  <a:pt x="368775" y="244367"/>
                </a:lnTo>
                <a:cubicBezTo>
                  <a:pt x="368297" y="221933"/>
                  <a:pt x="366862" y="201169"/>
                  <a:pt x="364470" y="181837"/>
                </a:cubicBezTo>
                <a:cubicBezTo>
                  <a:pt x="389821" y="174677"/>
                  <a:pt x="411107" y="164653"/>
                  <a:pt x="426413" y="153197"/>
                </a:cubicBezTo>
                <a:close/>
                <a:moveTo>
                  <a:pt x="182835" y="72541"/>
                </a:moveTo>
                <a:cubicBezTo>
                  <a:pt x="171839" y="97128"/>
                  <a:pt x="162995" y="127205"/>
                  <a:pt x="157498" y="161101"/>
                </a:cubicBezTo>
                <a:cubicBezTo>
                  <a:pt x="134072" y="154179"/>
                  <a:pt x="115667" y="145346"/>
                  <a:pt x="103237" y="135798"/>
                </a:cubicBezTo>
                <a:cubicBezTo>
                  <a:pt x="123555" y="108108"/>
                  <a:pt x="151044" y="86386"/>
                  <a:pt x="182835" y="72541"/>
                </a:cubicBezTo>
                <a:close/>
                <a:moveTo>
                  <a:pt x="336032" y="72330"/>
                </a:moveTo>
                <a:cubicBezTo>
                  <a:pt x="349659" y="78057"/>
                  <a:pt x="362569" y="85216"/>
                  <a:pt x="374284" y="93807"/>
                </a:cubicBezTo>
                <a:lnTo>
                  <a:pt x="373806" y="94284"/>
                </a:lnTo>
                <a:cubicBezTo>
                  <a:pt x="367112" y="98102"/>
                  <a:pt x="362808" y="104545"/>
                  <a:pt x="361852" y="111943"/>
                </a:cubicBezTo>
                <a:cubicBezTo>
                  <a:pt x="360657" y="119102"/>
                  <a:pt x="363286" y="126499"/>
                  <a:pt x="368785" y="131988"/>
                </a:cubicBezTo>
                <a:lnTo>
                  <a:pt x="370220" y="133420"/>
                </a:lnTo>
                <a:cubicBezTo>
                  <a:pt x="375957" y="139147"/>
                  <a:pt x="385042" y="142726"/>
                  <a:pt x="393649" y="142726"/>
                </a:cubicBezTo>
                <a:cubicBezTo>
                  <a:pt x="394605" y="142726"/>
                  <a:pt x="395561" y="142726"/>
                  <a:pt x="396279" y="142726"/>
                </a:cubicBezTo>
                <a:lnTo>
                  <a:pt x="407515" y="141533"/>
                </a:lnTo>
                <a:cubicBezTo>
                  <a:pt x="395561" y="148931"/>
                  <a:pt x="380261" y="155612"/>
                  <a:pt x="361613" y="161101"/>
                </a:cubicBezTo>
                <a:cubicBezTo>
                  <a:pt x="356114" y="127215"/>
                  <a:pt x="347268" y="96909"/>
                  <a:pt x="336032" y="72330"/>
                </a:cubicBezTo>
                <a:close/>
                <a:moveTo>
                  <a:pt x="272241" y="57299"/>
                </a:moveTo>
                <a:cubicBezTo>
                  <a:pt x="285151" y="58015"/>
                  <a:pt x="298300" y="59923"/>
                  <a:pt x="310732" y="63263"/>
                </a:cubicBezTo>
                <a:cubicBezTo>
                  <a:pt x="325076" y="88075"/>
                  <a:pt x="336791" y="123145"/>
                  <a:pt x="343724" y="165849"/>
                </a:cubicBezTo>
                <a:cubicBezTo>
                  <a:pt x="322446" y="170621"/>
                  <a:pt x="297822" y="173722"/>
                  <a:pt x="272241" y="174438"/>
                </a:cubicBezTo>
                <a:close/>
                <a:moveTo>
                  <a:pt x="253118" y="57017"/>
                </a:moveTo>
                <a:lnTo>
                  <a:pt x="253118" y="174438"/>
                </a:lnTo>
                <a:cubicBezTo>
                  <a:pt x="221332" y="173961"/>
                  <a:pt x="199345" y="170858"/>
                  <a:pt x="177119" y="165846"/>
                </a:cubicBezTo>
                <a:cubicBezTo>
                  <a:pt x="184050" y="123126"/>
                  <a:pt x="195521" y="88282"/>
                  <a:pt x="209861" y="63461"/>
                </a:cubicBezTo>
                <a:cubicBezTo>
                  <a:pt x="223483" y="59881"/>
                  <a:pt x="237345" y="57494"/>
                  <a:pt x="253118" y="57017"/>
                </a:cubicBezTo>
                <a:close/>
                <a:moveTo>
                  <a:pt x="253128" y="0"/>
                </a:moveTo>
                <a:cubicBezTo>
                  <a:pt x="316708" y="0"/>
                  <a:pt x="377899" y="24107"/>
                  <a:pt x="424509" y="66832"/>
                </a:cubicBezTo>
                <a:lnTo>
                  <a:pt x="436699" y="45350"/>
                </a:lnTo>
                <a:cubicBezTo>
                  <a:pt x="438611" y="42009"/>
                  <a:pt x="441958" y="40099"/>
                  <a:pt x="445782" y="40099"/>
                </a:cubicBezTo>
                <a:cubicBezTo>
                  <a:pt x="448411" y="40099"/>
                  <a:pt x="451041" y="41054"/>
                  <a:pt x="453192" y="43202"/>
                </a:cubicBezTo>
                <a:lnTo>
                  <a:pt x="459168" y="48931"/>
                </a:lnTo>
                <a:cubicBezTo>
                  <a:pt x="462036" y="52034"/>
                  <a:pt x="463709" y="56807"/>
                  <a:pt x="463231" y="60865"/>
                </a:cubicBezTo>
                <a:lnTo>
                  <a:pt x="461080" y="82585"/>
                </a:lnTo>
                <a:lnTo>
                  <a:pt x="517251" y="138677"/>
                </a:lnTo>
                <a:lnTo>
                  <a:pt x="553582" y="79005"/>
                </a:lnTo>
                <a:cubicBezTo>
                  <a:pt x="555973" y="74948"/>
                  <a:pt x="560036" y="72561"/>
                  <a:pt x="564578" y="72561"/>
                </a:cubicBezTo>
                <a:cubicBezTo>
                  <a:pt x="567924" y="72561"/>
                  <a:pt x="571270" y="73993"/>
                  <a:pt x="573900" y="76618"/>
                </a:cubicBezTo>
                <a:lnTo>
                  <a:pt x="578441" y="80915"/>
                </a:lnTo>
                <a:cubicBezTo>
                  <a:pt x="582983" y="85450"/>
                  <a:pt x="584895" y="93326"/>
                  <a:pt x="582983" y="99532"/>
                </a:cubicBezTo>
                <a:lnTo>
                  <a:pt x="558841" y="180208"/>
                </a:lnTo>
                <a:lnTo>
                  <a:pt x="592544" y="214102"/>
                </a:lnTo>
                <a:cubicBezTo>
                  <a:pt x="605451" y="226752"/>
                  <a:pt x="601388" y="246324"/>
                  <a:pt x="589914" y="258020"/>
                </a:cubicBezTo>
                <a:lnTo>
                  <a:pt x="589675" y="258497"/>
                </a:lnTo>
                <a:cubicBezTo>
                  <a:pt x="583461" y="264464"/>
                  <a:pt x="575812" y="267567"/>
                  <a:pt x="568402" y="267567"/>
                </a:cubicBezTo>
                <a:cubicBezTo>
                  <a:pt x="560753" y="267567"/>
                  <a:pt x="553582" y="264464"/>
                  <a:pt x="547846" y="258736"/>
                </a:cubicBezTo>
                <a:lnTo>
                  <a:pt x="515338" y="226275"/>
                </a:lnTo>
                <a:lnTo>
                  <a:pt x="430724" y="251575"/>
                </a:lnTo>
                <a:cubicBezTo>
                  <a:pt x="429289" y="252053"/>
                  <a:pt x="427616" y="252291"/>
                  <a:pt x="425943" y="252291"/>
                </a:cubicBezTo>
                <a:cubicBezTo>
                  <a:pt x="420924" y="252291"/>
                  <a:pt x="415665" y="250143"/>
                  <a:pt x="412319" y="246802"/>
                </a:cubicBezTo>
                <a:lnTo>
                  <a:pt x="407777" y="242267"/>
                </a:lnTo>
                <a:cubicBezTo>
                  <a:pt x="404909" y="239402"/>
                  <a:pt x="403475" y="235583"/>
                  <a:pt x="403953" y="231526"/>
                </a:cubicBezTo>
                <a:cubicBezTo>
                  <a:pt x="404431" y="227707"/>
                  <a:pt x="406821" y="224365"/>
                  <a:pt x="410167" y="222217"/>
                </a:cubicBezTo>
                <a:lnTo>
                  <a:pt x="473031" y="184027"/>
                </a:lnTo>
                <a:lnTo>
                  <a:pt x="418294" y="129368"/>
                </a:lnTo>
                <a:lnTo>
                  <a:pt x="392001" y="131994"/>
                </a:lnTo>
                <a:cubicBezTo>
                  <a:pt x="391762" y="131994"/>
                  <a:pt x="391284" y="131994"/>
                  <a:pt x="390806" y="131994"/>
                </a:cubicBezTo>
                <a:cubicBezTo>
                  <a:pt x="386982" y="131994"/>
                  <a:pt x="382918" y="130323"/>
                  <a:pt x="380289" y="127697"/>
                </a:cubicBezTo>
                <a:lnTo>
                  <a:pt x="374314" y="121730"/>
                </a:lnTo>
                <a:cubicBezTo>
                  <a:pt x="371923" y="119582"/>
                  <a:pt x="370967" y="116240"/>
                  <a:pt x="371445" y="113137"/>
                </a:cubicBezTo>
                <a:cubicBezTo>
                  <a:pt x="371684" y="110034"/>
                  <a:pt x="373596" y="107170"/>
                  <a:pt x="376465" y="105499"/>
                </a:cubicBezTo>
                <a:lnTo>
                  <a:pt x="402997" y="90462"/>
                </a:lnTo>
                <a:cubicBezTo>
                  <a:pt x="362362" y="52988"/>
                  <a:pt x="308582" y="31745"/>
                  <a:pt x="253128" y="31745"/>
                </a:cubicBezTo>
                <a:cubicBezTo>
                  <a:pt x="131225" y="31745"/>
                  <a:pt x="31790" y="130800"/>
                  <a:pt x="31790" y="252769"/>
                </a:cubicBezTo>
                <a:cubicBezTo>
                  <a:pt x="31790" y="337264"/>
                  <a:pt x="81269" y="415553"/>
                  <a:pt x="157518" y="452072"/>
                </a:cubicBezTo>
                <a:cubicBezTo>
                  <a:pt x="165405" y="455891"/>
                  <a:pt x="168752" y="465438"/>
                  <a:pt x="164927" y="473315"/>
                </a:cubicBezTo>
                <a:cubicBezTo>
                  <a:pt x="162298" y="479043"/>
                  <a:pt x="156562" y="482385"/>
                  <a:pt x="150586" y="482385"/>
                </a:cubicBezTo>
                <a:cubicBezTo>
                  <a:pt x="148196" y="482385"/>
                  <a:pt x="145805" y="481669"/>
                  <a:pt x="143654" y="480714"/>
                </a:cubicBezTo>
                <a:cubicBezTo>
                  <a:pt x="56410" y="438944"/>
                  <a:pt x="0" y="349437"/>
                  <a:pt x="0" y="252769"/>
                </a:cubicBezTo>
                <a:cubicBezTo>
                  <a:pt x="0" y="113376"/>
                  <a:pt x="113537" y="0"/>
                  <a:pt x="253128" y="0"/>
                </a:cubicBezTo>
                <a:close/>
              </a:path>
            </a:pathLst>
          </a:custGeom>
          <a:solidFill>
            <a:schemeClr val="bg1">
              <a:lumMod val="8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225425" indent="-225425" algn="ctr" fontAlgn="base">
              <a:spcBef>
                <a:spcPct val="0"/>
              </a:spcBef>
              <a:spcAft>
                <a:spcPct val="0"/>
              </a:spcAft>
            </a:pPr>
            <a:endParaRPr lang="en-US" altLang="zh-CN" kern="0" dirty="0">
              <a:solidFill>
                <a:schemeClr val="bg1"/>
              </a:solidFill>
            </a:endParaRPr>
          </a:p>
        </p:txBody>
      </p:sp>
      <p:sp>
        <p:nvSpPr>
          <p:cNvPr id="22" name="ïṥ1îḋe"/>
          <p:cNvSpPr/>
          <p:nvPr/>
        </p:nvSpPr>
        <p:spPr>
          <a:xfrm>
            <a:off x="9331083" y="5341903"/>
            <a:ext cx="760368" cy="739838"/>
          </a:xfrm>
          <a:custGeom>
            <a:avLst/>
            <a:gdLst>
              <a:gd name="connsiteX0" fmla="*/ 273512 w 601147"/>
              <a:gd name="connsiteY0" fmla="*/ 584635 h 584917"/>
              <a:gd name="connsiteX1" fmla="*/ 273513 w 601147"/>
              <a:gd name="connsiteY1" fmla="*/ 584635 h 584917"/>
              <a:gd name="connsiteX2" fmla="*/ 273583 w 601147"/>
              <a:gd name="connsiteY2" fmla="*/ 584635 h 584917"/>
              <a:gd name="connsiteX3" fmla="*/ 273583 w 601147"/>
              <a:gd name="connsiteY3" fmla="*/ 584917 h 584917"/>
              <a:gd name="connsiteX4" fmla="*/ 273512 w 601147"/>
              <a:gd name="connsiteY4" fmla="*/ 584917 h 584917"/>
              <a:gd name="connsiteX5" fmla="*/ 509977 w 601147"/>
              <a:gd name="connsiteY5" fmla="*/ 386927 h 584917"/>
              <a:gd name="connsiteX6" fmla="*/ 441599 w 601147"/>
              <a:gd name="connsiteY6" fmla="*/ 411333 h 584917"/>
              <a:gd name="connsiteX7" fmla="*/ 441599 w 601147"/>
              <a:gd name="connsiteY7" fmla="*/ 471114 h 584917"/>
              <a:gd name="connsiteX8" fmla="*/ 509977 w 601147"/>
              <a:gd name="connsiteY8" fmla="*/ 558592 h 584917"/>
              <a:gd name="connsiteX9" fmla="*/ 509977 w 601147"/>
              <a:gd name="connsiteY9" fmla="*/ 356214 h 584917"/>
              <a:gd name="connsiteX10" fmla="*/ 601147 w 601147"/>
              <a:gd name="connsiteY10" fmla="*/ 385008 h 584917"/>
              <a:gd name="connsiteX11" fmla="*/ 601147 w 601147"/>
              <a:gd name="connsiteY11" fmla="*/ 471114 h 584917"/>
              <a:gd name="connsiteX12" fmla="*/ 509977 w 601147"/>
              <a:gd name="connsiteY12" fmla="*/ 584917 h 584917"/>
              <a:gd name="connsiteX13" fmla="*/ 418806 w 601147"/>
              <a:gd name="connsiteY13" fmla="*/ 471114 h 584917"/>
              <a:gd name="connsiteX14" fmla="*/ 418806 w 601147"/>
              <a:gd name="connsiteY14" fmla="*/ 385008 h 584917"/>
              <a:gd name="connsiteX15" fmla="*/ 509977 w 601147"/>
              <a:gd name="connsiteY15" fmla="*/ 356214 h 584917"/>
              <a:gd name="connsiteX16" fmla="*/ 273513 w 601147"/>
              <a:gd name="connsiteY16" fmla="*/ 0 h 584917"/>
              <a:gd name="connsiteX17" fmla="*/ 424549 w 601147"/>
              <a:gd name="connsiteY17" fmla="*/ 150820 h 584917"/>
              <a:gd name="connsiteX18" fmla="*/ 341067 w 601147"/>
              <a:gd name="connsiteY18" fmla="*/ 308771 h 584917"/>
              <a:gd name="connsiteX19" fmla="*/ 453383 w 601147"/>
              <a:gd name="connsiteY19" fmla="*/ 364163 h 584917"/>
              <a:gd name="connsiteX20" fmla="*/ 427570 w 601147"/>
              <a:gd name="connsiteY20" fmla="*/ 363889 h 584917"/>
              <a:gd name="connsiteX21" fmla="*/ 395989 w 601147"/>
              <a:gd name="connsiteY21" fmla="*/ 351000 h 584917"/>
              <a:gd name="connsiteX22" fmla="*/ 395989 w 601147"/>
              <a:gd name="connsiteY22" fmla="*/ 471108 h 584917"/>
              <a:gd name="connsiteX23" fmla="*/ 449264 w 601147"/>
              <a:gd name="connsiteY23" fmla="*/ 570376 h 584917"/>
              <a:gd name="connsiteX24" fmla="*/ 273513 w 601147"/>
              <a:gd name="connsiteY24" fmla="*/ 584635 h 584917"/>
              <a:gd name="connsiteX25" fmla="*/ 350129 w 601147"/>
              <a:gd name="connsiteY25" fmla="*/ 508402 h 584917"/>
              <a:gd name="connsiteX26" fmla="*/ 285595 w 601147"/>
              <a:gd name="connsiteY26" fmla="*/ 352646 h 584917"/>
              <a:gd name="connsiteX27" fmla="*/ 286419 w 601147"/>
              <a:gd name="connsiteY27" fmla="*/ 352646 h 584917"/>
              <a:gd name="connsiteX28" fmla="*/ 311409 w 601147"/>
              <a:gd name="connsiteY28" fmla="*/ 323853 h 584917"/>
              <a:gd name="connsiteX29" fmla="*/ 273513 w 601147"/>
              <a:gd name="connsiteY29" fmla="*/ 330708 h 584917"/>
              <a:gd name="connsiteX30" fmla="*/ 235616 w 601147"/>
              <a:gd name="connsiteY30" fmla="*/ 323853 h 584917"/>
              <a:gd name="connsiteX31" fmla="*/ 260880 w 601147"/>
              <a:gd name="connsiteY31" fmla="*/ 352646 h 584917"/>
              <a:gd name="connsiteX32" fmla="*/ 261430 w 601147"/>
              <a:gd name="connsiteY32" fmla="*/ 352646 h 584917"/>
              <a:gd name="connsiteX33" fmla="*/ 196896 w 601147"/>
              <a:gd name="connsiteY33" fmla="*/ 508402 h 584917"/>
              <a:gd name="connsiteX34" fmla="*/ 273513 w 601147"/>
              <a:gd name="connsiteY34" fmla="*/ 584635 h 584917"/>
              <a:gd name="connsiteX35" fmla="*/ 0 w 601147"/>
              <a:gd name="connsiteY35" fmla="*/ 517451 h 584917"/>
              <a:gd name="connsiteX36" fmla="*/ 205958 w 601147"/>
              <a:gd name="connsiteY36" fmla="*/ 308771 h 584917"/>
              <a:gd name="connsiteX37" fmla="*/ 122476 w 601147"/>
              <a:gd name="connsiteY37" fmla="*/ 150820 h 584917"/>
              <a:gd name="connsiteX38" fmla="*/ 273513 w 601147"/>
              <a:gd name="connsiteY38" fmla="*/ 0 h 58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1147" h="584917">
                <a:moveTo>
                  <a:pt x="273512" y="584635"/>
                </a:moveTo>
                <a:lnTo>
                  <a:pt x="273513" y="584635"/>
                </a:lnTo>
                <a:lnTo>
                  <a:pt x="273583" y="584635"/>
                </a:lnTo>
                <a:lnTo>
                  <a:pt x="273583" y="584917"/>
                </a:lnTo>
                <a:lnTo>
                  <a:pt x="273512" y="584917"/>
                </a:lnTo>
                <a:close/>
                <a:moveTo>
                  <a:pt x="509977" y="386927"/>
                </a:moveTo>
                <a:cubicBezTo>
                  <a:pt x="484163" y="406671"/>
                  <a:pt x="459448" y="411333"/>
                  <a:pt x="441599" y="411333"/>
                </a:cubicBezTo>
                <a:lnTo>
                  <a:pt x="441599" y="471114"/>
                </a:lnTo>
                <a:cubicBezTo>
                  <a:pt x="441599" y="509505"/>
                  <a:pt x="484438" y="543235"/>
                  <a:pt x="509977" y="558592"/>
                </a:cubicBezTo>
                <a:close/>
                <a:moveTo>
                  <a:pt x="509977" y="356214"/>
                </a:moveTo>
                <a:cubicBezTo>
                  <a:pt x="555562" y="403929"/>
                  <a:pt x="601147" y="385008"/>
                  <a:pt x="601147" y="385008"/>
                </a:cubicBezTo>
                <a:lnTo>
                  <a:pt x="601147" y="471114"/>
                </a:lnTo>
                <a:cubicBezTo>
                  <a:pt x="601147" y="539396"/>
                  <a:pt x="509977" y="584917"/>
                  <a:pt x="509977" y="584917"/>
                </a:cubicBezTo>
                <a:cubicBezTo>
                  <a:pt x="509977" y="584917"/>
                  <a:pt x="418806" y="539396"/>
                  <a:pt x="418806" y="471114"/>
                </a:cubicBezTo>
                <a:lnTo>
                  <a:pt x="418806" y="385008"/>
                </a:lnTo>
                <a:cubicBezTo>
                  <a:pt x="418806" y="385008"/>
                  <a:pt x="464391" y="403929"/>
                  <a:pt x="509977" y="356214"/>
                </a:cubicBezTo>
                <a:close/>
                <a:moveTo>
                  <a:pt x="273513" y="0"/>
                </a:moveTo>
                <a:cubicBezTo>
                  <a:pt x="356994" y="0"/>
                  <a:pt x="424549" y="67458"/>
                  <a:pt x="424549" y="150820"/>
                </a:cubicBezTo>
                <a:cubicBezTo>
                  <a:pt x="424549" y="210052"/>
                  <a:pt x="390497" y="275590"/>
                  <a:pt x="341067" y="308771"/>
                </a:cubicBezTo>
                <a:cubicBezTo>
                  <a:pt x="383357" y="319465"/>
                  <a:pt x="421528" y="339483"/>
                  <a:pt x="453383" y="364163"/>
                </a:cubicBezTo>
                <a:cubicBezTo>
                  <a:pt x="438280" y="367454"/>
                  <a:pt x="427570" y="363889"/>
                  <a:pt x="427570" y="363889"/>
                </a:cubicBezTo>
                <a:lnTo>
                  <a:pt x="395989" y="351000"/>
                </a:lnTo>
                <a:lnTo>
                  <a:pt x="395989" y="471108"/>
                </a:lnTo>
                <a:cubicBezTo>
                  <a:pt x="395989" y="513338"/>
                  <a:pt x="422901" y="547341"/>
                  <a:pt x="449264" y="570376"/>
                </a:cubicBezTo>
                <a:cubicBezTo>
                  <a:pt x="399559" y="579973"/>
                  <a:pt x="336673" y="584635"/>
                  <a:pt x="273513" y="584635"/>
                </a:cubicBezTo>
                <a:lnTo>
                  <a:pt x="350129" y="508402"/>
                </a:lnTo>
                <a:lnTo>
                  <a:pt x="285595" y="352646"/>
                </a:lnTo>
                <a:lnTo>
                  <a:pt x="286419" y="352646"/>
                </a:lnTo>
                <a:lnTo>
                  <a:pt x="311409" y="323853"/>
                </a:lnTo>
                <a:cubicBezTo>
                  <a:pt x="299326" y="328240"/>
                  <a:pt x="286694" y="330708"/>
                  <a:pt x="273513" y="330708"/>
                </a:cubicBezTo>
                <a:cubicBezTo>
                  <a:pt x="260331" y="330708"/>
                  <a:pt x="247699" y="328240"/>
                  <a:pt x="235616" y="323853"/>
                </a:cubicBezTo>
                <a:lnTo>
                  <a:pt x="260880" y="352646"/>
                </a:lnTo>
                <a:lnTo>
                  <a:pt x="261430" y="352646"/>
                </a:lnTo>
                <a:lnTo>
                  <a:pt x="196896" y="508402"/>
                </a:lnTo>
                <a:lnTo>
                  <a:pt x="273513" y="584635"/>
                </a:lnTo>
                <a:cubicBezTo>
                  <a:pt x="136756" y="584635"/>
                  <a:pt x="0" y="562423"/>
                  <a:pt x="0" y="517451"/>
                </a:cubicBezTo>
                <a:cubicBezTo>
                  <a:pt x="0" y="441218"/>
                  <a:pt x="87601" y="338661"/>
                  <a:pt x="205958" y="308771"/>
                </a:cubicBezTo>
                <a:cubicBezTo>
                  <a:pt x="156528" y="275590"/>
                  <a:pt x="122476" y="210052"/>
                  <a:pt x="122476" y="150820"/>
                </a:cubicBezTo>
                <a:cubicBezTo>
                  <a:pt x="122476" y="67458"/>
                  <a:pt x="190031" y="0"/>
                  <a:pt x="273513" y="0"/>
                </a:cubicBezTo>
                <a:close/>
              </a:path>
            </a:pathLst>
          </a:custGeom>
          <a:solidFill>
            <a:schemeClr val="bg1">
              <a:lumMod val="8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225425" indent="-225425" algn="ctr" fontAlgn="base">
              <a:spcBef>
                <a:spcPct val="0"/>
              </a:spcBef>
              <a:spcAft>
                <a:spcPct val="0"/>
              </a:spcAft>
            </a:pPr>
            <a:endParaRPr lang="en-US" altLang="zh-CN" kern="0" dirty="0">
              <a:solidFill>
                <a:schemeClr val="bg1"/>
              </a:solidFill>
            </a:endParaRPr>
          </a:p>
        </p:txBody>
      </p:sp>
      <p:grpSp>
        <p:nvGrpSpPr>
          <p:cNvPr id="23" name="组合 22"/>
          <p:cNvGrpSpPr/>
          <p:nvPr/>
        </p:nvGrpSpPr>
        <p:grpSpPr>
          <a:xfrm>
            <a:off x="0" y="386994"/>
            <a:ext cx="5666662" cy="523220"/>
            <a:chOff x="279400" y="396626"/>
            <a:chExt cx="5666662" cy="523220"/>
          </a:xfrm>
        </p:grpSpPr>
        <p:sp>
          <p:nvSpPr>
            <p:cNvPr id="24" name="矩形 23"/>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169081" y="396626"/>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业务流程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三种业务模式</a:t>
              </a:r>
            </a:p>
          </p:txBody>
        </p:sp>
      </p:grpSp>
      <p:pic>
        <p:nvPicPr>
          <p:cNvPr id="2" name="图片 1">
            <a:extLst>
              <a:ext uri="{FF2B5EF4-FFF2-40B4-BE49-F238E27FC236}">
                <a16:creationId xmlns:a16="http://schemas.microsoft.com/office/drawing/2014/main" id="{B2C20E22-9CC2-4056-B723-43D87B988B7B}"/>
              </a:ext>
            </a:extLst>
          </p:cNvPr>
          <p:cNvPicPr>
            <a:picLocks noChangeAspect="1"/>
          </p:cNvPicPr>
          <p:nvPr/>
        </p:nvPicPr>
        <p:blipFill>
          <a:blip r:embed="rId3"/>
          <a:stretch>
            <a:fillRect/>
          </a:stretch>
        </p:blipFill>
        <p:spPr>
          <a:xfrm>
            <a:off x="1673890" y="3591935"/>
            <a:ext cx="1681526" cy="1795849"/>
          </a:xfrm>
          <a:prstGeom prst="rect">
            <a:avLst/>
          </a:prstGeom>
        </p:spPr>
      </p:pic>
      <p:pic>
        <p:nvPicPr>
          <p:cNvPr id="28" name="图片 27">
            <a:extLst>
              <a:ext uri="{FF2B5EF4-FFF2-40B4-BE49-F238E27FC236}">
                <a16:creationId xmlns:a16="http://schemas.microsoft.com/office/drawing/2014/main" id="{43818C75-5221-4217-8C7A-7E0E2CC112DC}"/>
              </a:ext>
            </a:extLst>
          </p:cNvPr>
          <p:cNvPicPr>
            <a:picLocks noChangeAspect="1"/>
          </p:cNvPicPr>
          <p:nvPr/>
        </p:nvPicPr>
        <p:blipFill>
          <a:blip r:embed="rId4"/>
          <a:stretch>
            <a:fillRect/>
          </a:stretch>
        </p:blipFill>
        <p:spPr>
          <a:xfrm>
            <a:off x="5253599" y="3639729"/>
            <a:ext cx="1613323" cy="1733221"/>
          </a:xfrm>
          <a:prstGeom prst="rect">
            <a:avLst/>
          </a:prstGeom>
        </p:spPr>
      </p:pic>
      <p:pic>
        <p:nvPicPr>
          <p:cNvPr id="29" name="图片 28">
            <a:extLst>
              <a:ext uri="{FF2B5EF4-FFF2-40B4-BE49-F238E27FC236}">
                <a16:creationId xmlns:a16="http://schemas.microsoft.com/office/drawing/2014/main" id="{303E45E3-F6C8-4113-BFD4-88D3722095F3}"/>
              </a:ext>
            </a:extLst>
          </p:cNvPr>
          <p:cNvPicPr>
            <a:picLocks noChangeAspect="1"/>
          </p:cNvPicPr>
          <p:nvPr/>
        </p:nvPicPr>
        <p:blipFill>
          <a:blip r:embed="rId5"/>
          <a:stretch>
            <a:fillRect/>
          </a:stretch>
        </p:blipFill>
        <p:spPr>
          <a:xfrm>
            <a:off x="8931614" y="3622799"/>
            <a:ext cx="1550573" cy="1657220"/>
          </a:xfrm>
          <a:prstGeom prst="rect">
            <a:avLst/>
          </a:prstGeom>
        </p:spPr>
      </p:pic>
      <p:sp>
        <p:nvSpPr>
          <p:cNvPr id="30" name="矩形 29">
            <a:extLst>
              <a:ext uri="{FF2B5EF4-FFF2-40B4-BE49-F238E27FC236}">
                <a16:creationId xmlns:a16="http://schemas.microsoft.com/office/drawing/2014/main" id="{9E44375E-9AFB-43B5-88A9-F0298C6CC05E}"/>
              </a:ext>
            </a:extLst>
          </p:cNvPr>
          <p:cNvSpPr/>
          <p:nvPr/>
        </p:nvSpPr>
        <p:spPr>
          <a:xfrm>
            <a:off x="1637101" y="6044571"/>
            <a:ext cx="10650993" cy="276999"/>
          </a:xfrm>
          <a:prstGeom prst="rect">
            <a:avLst/>
          </a:prstGeom>
        </p:spPr>
        <p:txBody>
          <a:bodyPr wrap="square">
            <a:spAutoFit/>
          </a:bodyPr>
          <a:lstStyle/>
          <a:p>
            <a:r>
              <a:rPr lang="zh-CN" altLang="en-US" sz="1200" b="1" dirty="0">
                <a:solidFill>
                  <a:srgbClr val="FF0000"/>
                </a:solidFill>
                <a:latin typeface="微软雅黑" panose="020B0503020204020204" pitchFamily="34" charset="-122"/>
                <a:ea typeface="微软雅黑" panose="020B0503020204020204" pitchFamily="34" charset="-122"/>
              </a:rPr>
              <a:t>注：上面三种业务模式分别对应柜台系统认证时的三种用户类型，柜台发放授权码时需要准确录入</a:t>
            </a:r>
            <a:endParaRPr lang="zh-CN" altLang="en-US" sz="1200" dirty="0">
              <a:solidFill>
                <a:srgbClr val="FF0000"/>
              </a:solidFill>
            </a:endParaRPr>
          </a:p>
        </p:txBody>
      </p:sp>
      <p:pic>
        <p:nvPicPr>
          <p:cNvPr id="31" name="图片 30">
            <a:extLst>
              <a:ext uri="{FF2B5EF4-FFF2-40B4-BE49-F238E27FC236}">
                <a16:creationId xmlns:a16="http://schemas.microsoft.com/office/drawing/2014/main" id="{905D89E5-12D1-4D76-AF26-F827FB8465F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8136998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0-#ppt_w/2"/>
                                          </p:val>
                                        </p:tav>
                                        <p:tav tm="100000">
                                          <p:val>
                                            <p:strVal val="#ppt_x"/>
                                          </p:val>
                                        </p:tav>
                                      </p:tavLst>
                                    </p:anim>
                                    <p:anim calcmode="lin" valueType="num">
                                      <p:cBhvr additive="base">
                                        <p:cTn id="16" dur="500" fill="hold"/>
                                        <p:tgtEl>
                                          <p:spTgt spid="2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0-#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 calcmode="lin" valueType="num">
                                      <p:cBhvr additive="base">
                                        <p:cTn id="29" dur="500" fill="hold"/>
                                        <p:tgtEl>
                                          <p:spTgt spid="29"/>
                                        </p:tgtEl>
                                        <p:attrNameLst>
                                          <p:attrName>ppt_x</p:attrName>
                                        </p:attrNameLst>
                                      </p:cBhvr>
                                      <p:tavLst>
                                        <p:tav tm="0">
                                          <p:val>
                                            <p:strVal val="0-#ppt_w/2"/>
                                          </p:val>
                                        </p:tav>
                                        <p:tav tm="100000">
                                          <p:val>
                                            <p:strVal val="#ppt_x"/>
                                          </p:val>
                                        </p:tav>
                                      </p:tavLst>
                                    </p:anim>
                                    <p:anim calcmode="lin" valueType="num">
                                      <p:cBhvr additive="base">
                                        <p:cTn id="30"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wipe(left)">
                                      <p:cBhvr>
                                        <p:cTn id="3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箭头连接符 3"/>
          <p:cNvCxnSpPr/>
          <p:nvPr/>
        </p:nvCxnSpPr>
        <p:spPr>
          <a:xfrm>
            <a:off x="8166293" y="3624649"/>
            <a:ext cx="335260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8672513" y="5353232"/>
            <a:ext cx="284638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673100" y="3236781"/>
            <a:ext cx="3455988"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673101" y="4351690"/>
            <a:ext cx="314642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0" name="íṣḻiḍè"/>
          <p:cNvGrpSpPr/>
          <p:nvPr/>
        </p:nvGrpSpPr>
        <p:grpSpPr>
          <a:xfrm>
            <a:off x="3449294" y="2290660"/>
            <a:ext cx="5293413" cy="3275957"/>
            <a:chOff x="3449294" y="2293835"/>
            <a:chExt cx="5293413" cy="3275957"/>
          </a:xfrm>
        </p:grpSpPr>
        <p:sp>
          <p:nvSpPr>
            <p:cNvPr id="28" name="îsļíḓê"/>
            <p:cNvSpPr/>
            <p:nvPr/>
          </p:nvSpPr>
          <p:spPr bwMode="auto">
            <a:xfrm>
              <a:off x="6177659" y="2916912"/>
              <a:ext cx="1509658" cy="606608"/>
            </a:xfrm>
            <a:custGeom>
              <a:avLst/>
              <a:gdLst>
                <a:gd name="T0" fmla="*/ 0 w 801"/>
                <a:gd name="T1" fmla="*/ 0 h 322"/>
                <a:gd name="T2" fmla="*/ 5 w 801"/>
                <a:gd name="T3" fmla="*/ 322 h 322"/>
                <a:gd name="T4" fmla="*/ 520 w 801"/>
                <a:gd name="T5" fmla="*/ 322 h 322"/>
                <a:gd name="T6" fmla="*/ 539 w 801"/>
                <a:gd name="T7" fmla="*/ 322 h 322"/>
                <a:gd name="T8" fmla="*/ 736 w 801"/>
                <a:gd name="T9" fmla="*/ 322 h 322"/>
                <a:gd name="T10" fmla="*/ 727 w 801"/>
                <a:gd name="T11" fmla="*/ 282 h 322"/>
                <a:gd name="T12" fmla="*/ 551 w 801"/>
                <a:gd name="T13" fmla="*/ 282 h 322"/>
                <a:gd name="T14" fmla="*/ 540 w 801"/>
                <a:gd name="T15" fmla="*/ 212 h 322"/>
                <a:gd name="T16" fmla="*/ 801 w 801"/>
                <a:gd name="T17" fmla="*/ 212 h 322"/>
                <a:gd name="T18" fmla="*/ 792 w 801"/>
                <a:gd name="T19" fmla="*/ 172 h 322"/>
                <a:gd name="T20" fmla="*/ 497 w 801"/>
                <a:gd name="T21" fmla="*/ 172 h 322"/>
                <a:gd name="T22" fmla="*/ 514 w 801"/>
                <a:gd name="T23" fmla="*/ 282 h 322"/>
                <a:gd name="T24" fmla="*/ 42 w 801"/>
                <a:gd name="T25" fmla="*/ 282 h 322"/>
                <a:gd name="T26" fmla="*/ 35 w 801"/>
                <a:gd name="T27" fmla="*/ 0 h 322"/>
                <a:gd name="T28" fmla="*/ 0 w 801"/>
                <a:gd name="T2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1" h="322">
                  <a:moveTo>
                    <a:pt x="0" y="0"/>
                  </a:moveTo>
                  <a:cubicBezTo>
                    <a:pt x="2" y="108"/>
                    <a:pt x="3" y="215"/>
                    <a:pt x="5" y="322"/>
                  </a:cubicBezTo>
                  <a:cubicBezTo>
                    <a:pt x="177" y="322"/>
                    <a:pt x="348" y="322"/>
                    <a:pt x="520" y="322"/>
                  </a:cubicBezTo>
                  <a:cubicBezTo>
                    <a:pt x="528" y="322"/>
                    <a:pt x="532" y="322"/>
                    <a:pt x="539" y="322"/>
                  </a:cubicBezTo>
                  <a:cubicBezTo>
                    <a:pt x="605" y="322"/>
                    <a:pt x="670" y="322"/>
                    <a:pt x="736" y="322"/>
                  </a:cubicBezTo>
                  <a:cubicBezTo>
                    <a:pt x="732" y="306"/>
                    <a:pt x="731" y="298"/>
                    <a:pt x="727" y="282"/>
                  </a:cubicBezTo>
                  <a:cubicBezTo>
                    <a:pt x="669" y="282"/>
                    <a:pt x="610" y="282"/>
                    <a:pt x="551" y="282"/>
                  </a:cubicBezTo>
                  <a:cubicBezTo>
                    <a:pt x="547" y="254"/>
                    <a:pt x="544" y="240"/>
                    <a:pt x="540" y="212"/>
                  </a:cubicBezTo>
                  <a:cubicBezTo>
                    <a:pt x="627" y="212"/>
                    <a:pt x="714" y="212"/>
                    <a:pt x="801" y="212"/>
                  </a:cubicBezTo>
                  <a:cubicBezTo>
                    <a:pt x="798" y="196"/>
                    <a:pt x="796" y="188"/>
                    <a:pt x="792" y="172"/>
                  </a:cubicBezTo>
                  <a:cubicBezTo>
                    <a:pt x="693" y="172"/>
                    <a:pt x="595" y="172"/>
                    <a:pt x="497" y="172"/>
                  </a:cubicBezTo>
                  <a:cubicBezTo>
                    <a:pt x="504" y="216"/>
                    <a:pt x="507" y="238"/>
                    <a:pt x="514" y="282"/>
                  </a:cubicBezTo>
                  <a:cubicBezTo>
                    <a:pt x="357" y="282"/>
                    <a:pt x="199" y="282"/>
                    <a:pt x="42" y="282"/>
                  </a:cubicBezTo>
                  <a:cubicBezTo>
                    <a:pt x="39" y="188"/>
                    <a:pt x="37" y="94"/>
                    <a:pt x="35" y="0"/>
                  </a:cubicBezTo>
                  <a:cubicBezTo>
                    <a:pt x="21" y="0"/>
                    <a:pt x="14"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9" name="íṧľïdé"/>
            <p:cNvSpPr/>
            <p:nvPr/>
          </p:nvSpPr>
          <p:spPr bwMode="auto">
            <a:xfrm>
              <a:off x="3449294" y="2293835"/>
              <a:ext cx="2548578" cy="3275957"/>
            </a:xfrm>
            <a:custGeom>
              <a:avLst/>
              <a:gdLst>
                <a:gd name="T0" fmla="*/ 1250 w 1351"/>
                <a:gd name="T1" fmla="*/ 1676 h 1736"/>
                <a:gd name="T2" fmla="*/ 91 w 1351"/>
                <a:gd name="T3" fmla="*/ 1676 h 1736"/>
                <a:gd name="T4" fmla="*/ 224 w 1351"/>
                <a:gd name="T5" fmla="*/ 1206 h 1736"/>
                <a:gd name="T6" fmla="*/ 326 w 1351"/>
                <a:gd name="T7" fmla="*/ 1206 h 1736"/>
                <a:gd name="T8" fmla="*/ 238 w 1351"/>
                <a:gd name="T9" fmla="*/ 1546 h 1736"/>
                <a:gd name="T10" fmla="*/ 473 w 1351"/>
                <a:gd name="T11" fmla="*/ 1546 h 1736"/>
                <a:gd name="T12" fmla="*/ 482 w 1351"/>
                <a:gd name="T13" fmla="*/ 1506 h 1736"/>
                <a:gd name="T14" fmla="*/ 295 w 1351"/>
                <a:gd name="T15" fmla="*/ 1506 h 1736"/>
                <a:gd name="T16" fmla="*/ 379 w 1351"/>
                <a:gd name="T17" fmla="*/ 1166 h 1736"/>
                <a:gd name="T18" fmla="*/ 235 w 1351"/>
                <a:gd name="T19" fmla="*/ 1166 h 1736"/>
                <a:gd name="T20" fmla="*/ 477 w 1351"/>
                <a:gd name="T21" fmla="*/ 313 h 1736"/>
                <a:gd name="T22" fmla="*/ 647 w 1351"/>
                <a:gd name="T23" fmla="*/ 313 h 1736"/>
                <a:gd name="T24" fmla="*/ 688 w 1351"/>
                <a:gd name="T25" fmla="*/ 134 h 1736"/>
                <a:gd name="T26" fmla="*/ 576 w 1351"/>
                <a:gd name="T27" fmla="*/ 134 h 1736"/>
                <a:gd name="T28" fmla="*/ 565 w 1351"/>
                <a:gd name="T29" fmla="*/ 174 h 1736"/>
                <a:gd name="T30" fmla="*/ 646 w 1351"/>
                <a:gd name="T31" fmla="*/ 174 h 1736"/>
                <a:gd name="T32" fmla="*/ 622 w 1351"/>
                <a:gd name="T33" fmla="*/ 273 h 1736"/>
                <a:gd name="T34" fmla="*/ 488 w 1351"/>
                <a:gd name="T35" fmla="*/ 273 h 1736"/>
                <a:gd name="T36" fmla="*/ 549 w 1351"/>
                <a:gd name="T37" fmla="*/ 60 h 1736"/>
                <a:gd name="T38" fmla="*/ 791 w 1351"/>
                <a:gd name="T39" fmla="*/ 60 h 1736"/>
                <a:gd name="T40" fmla="*/ 762 w 1351"/>
                <a:gd name="T41" fmla="*/ 203 h 1736"/>
                <a:gd name="T42" fmla="*/ 795 w 1351"/>
                <a:gd name="T43" fmla="*/ 203 h 1736"/>
                <a:gd name="T44" fmla="*/ 823 w 1351"/>
                <a:gd name="T45" fmla="*/ 60 h 1736"/>
                <a:gd name="T46" fmla="*/ 1212 w 1351"/>
                <a:gd name="T47" fmla="*/ 60 h 1736"/>
                <a:gd name="T48" fmla="*/ 1204 w 1351"/>
                <a:gd name="T49" fmla="*/ 183 h 1736"/>
                <a:gd name="T50" fmla="*/ 1237 w 1351"/>
                <a:gd name="T51" fmla="*/ 183 h 1736"/>
                <a:gd name="T52" fmla="*/ 1243 w 1351"/>
                <a:gd name="T53" fmla="*/ 60 h 1736"/>
                <a:gd name="T54" fmla="*/ 1350 w 1351"/>
                <a:gd name="T55" fmla="*/ 60 h 1736"/>
                <a:gd name="T56" fmla="*/ 1351 w 1351"/>
                <a:gd name="T57" fmla="*/ 0 h 1736"/>
                <a:gd name="T58" fmla="*/ 519 w 1351"/>
                <a:gd name="T59" fmla="*/ 0 h 1736"/>
                <a:gd name="T60" fmla="*/ 0 w 1351"/>
                <a:gd name="T61" fmla="*/ 1736 h 1736"/>
                <a:gd name="T62" fmla="*/ 1297 w 1351"/>
                <a:gd name="T63" fmla="*/ 1736 h 1736"/>
                <a:gd name="T64" fmla="*/ 1299 w 1351"/>
                <a:gd name="T65" fmla="*/ 1684 h 1736"/>
                <a:gd name="T66" fmla="*/ 1299 w 1351"/>
                <a:gd name="T67" fmla="*/ 1676 h 1736"/>
                <a:gd name="T68" fmla="*/ 1313 w 1351"/>
                <a:gd name="T69" fmla="*/ 1032 h 1736"/>
                <a:gd name="T70" fmla="*/ 1272 w 1351"/>
                <a:gd name="T71" fmla="*/ 1032 h 1736"/>
                <a:gd name="T72" fmla="*/ 1250 w 1351"/>
                <a:gd name="T73"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1" h="1736">
                  <a:moveTo>
                    <a:pt x="1250" y="1676"/>
                  </a:moveTo>
                  <a:cubicBezTo>
                    <a:pt x="864" y="1676"/>
                    <a:pt x="477" y="1676"/>
                    <a:pt x="91" y="1676"/>
                  </a:cubicBezTo>
                  <a:cubicBezTo>
                    <a:pt x="135" y="1519"/>
                    <a:pt x="180" y="1362"/>
                    <a:pt x="224" y="1206"/>
                  </a:cubicBezTo>
                  <a:cubicBezTo>
                    <a:pt x="265" y="1206"/>
                    <a:pt x="285" y="1206"/>
                    <a:pt x="326" y="1206"/>
                  </a:cubicBezTo>
                  <a:cubicBezTo>
                    <a:pt x="296" y="1319"/>
                    <a:pt x="267" y="1433"/>
                    <a:pt x="238" y="1546"/>
                  </a:cubicBezTo>
                  <a:cubicBezTo>
                    <a:pt x="316" y="1546"/>
                    <a:pt x="395" y="1546"/>
                    <a:pt x="473" y="1546"/>
                  </a:cubicBezTo>
                  <a:cubicBezTo>
                    <a:pt x="477" y="1530"/>
                    <a:pt x="478" y="1522"/>
                    <a:pt x="482" y="1506"/>
                  </a:cubicBezTo>
                  <a:cubicBezTo>
                    <a:pt x="419" y="1506"/>
                    <a:pt x="357" y="1506"/>
                    <a:pt x="295" y="1506"/>
                  </a:cubicBezTo>
                  <a:cubicBezTo>
                    <a:pt x="323" y="1393"/>
                    <a:pt x="351" y="1279"/>
                    <a:pt x="379" y="1166"/>
                  </a:cubicBezTo>
                  <a:cubicBezTo>
                    <a:pt x="331" y="1166"/>
                    <a:pt x="283" y="1166"/>
                    <a:pt x="235" y="1166"/>
                  </a:cubicBezTo>
                  <a:cubicBezTo>
                    <a:pt x="316" y="881"/>
                    <a:pt x="396" y="597"/>
                    <a:pt x="477" y="313"/>
                  </a:cubicBezTo>
                  <a:cubicBezTo>
                    <a:pt x="534" y="313"/>
                    <a:pt x="590" y="313"/>
                    <a:pt x="647" y="313"/>
                  </a:cubicBezTo>
                  <a:cubicBezTo>
                    <a:pt x="661" y="253"/>
                    <a:pt x="675" y="194"/>
                    <a:pt x="688" y="134"/>
                  </a:cubicBezTo>
                  <a:cubicBezTo>
                    <a:pt x="651" y="134"/>
                    <a:pt x="613" y="134"/>
                    <a:pt x="576" y="134"/>
                  </a:cubicBezTo>
                  <a:cubicBezTo>
                    <a:pt x="571" y="150"/>
                    <a:pt x="569" y="158"/>
                    <a:pt x="565" y="174"/>
                  </a:cubicBezTo>
                  <a:cubicBezTo>
                    <a:pt x="597" y="174"/>
                    <a:pt x="614" y="174"/>
                    <a:pt x="646" y="174"/>
                  </a:cubicBezTo>
                  <a:cubicBezTo>
                    <a:pt x="637" y="214"/>
                    <a:pt x="632" y="233"/>
                    <a:pt x="622" y="273"/>
                  </a:cubicBezTo>
                  <a:cubicBezTo>
                    <a:pt x="578" y="273"/>
                    <a:pt x="533" y="273"/>
                    <a:pt x="488" y="273"/>
                  </a:cubicBezTo>
                  <a:cubicBezTo>
                    <a:pt x="509" y="202"/>
                    <a:pt x="529" y="131"/>
                    <a:pt x="549" y="60"/>
                  </a:cubicBezTo>
                  <a:cubicBezTo>
                    <a:pt x="630" y="60"/>
                    <a:pt x="710" y="60"/>
                    <a:pt x="791" y="60"/>
                  </a:cubicBezTo>
                  <a:cubicBezTo>
                    <a:pt x="782" y="107"/>
                    <a:pt x="772" y="155"/>
                    <a:pt x="762" y="203"/>
                  </a:cubicBezTo>
                  <a:cubicBezTo>
                    <a:pt x="775" y="203"/>
                    <a:pt x="782" y="203"/>
                    <a:pt x="795" y="203"/>
                  </a:cubicBezTo>
                  <a:cubicBezTo>
                    <a:pt x="804" y="155"/>
                    <a:pt x="814" y="107"/>
                    <a:pt x="823" y="60"/>
                  </a:cubicBezTo>
                  <a:cubicBezTo>
                    <a:pt x="952" y="60"/>
                    <a:pt x="1082" y="60"/>
                    <a:pt x="1212" y="60"/>
                  </a:cubicBezTo>
                  <a:cubicBezTo>
                    <a:pt x="1209" y="101"/>
                    <a:pt x="1207" y="142"/>
                    <a:pt x="1204" y="183"/>
                  </a:cubicBezTo>
                  <a:cubicBezTo>
                    <a:pt x="1217" y="183"/>
                    <a:pt x="1224" y="183"/>
                    <a:pt x="1237" y="183"/>
                  </a:cubicBezTo>
                  <a:cubicBezTo>
                    <a:pt x="1239" y="142"/>
                    <a:pt x="1241" y="101"/>
                    <a:pt x="1243" y="60"/>
                  </a:cubicBezTo>
                  <a:cubicBezTo>
                    <a:pt x="1286" y="60"/>
                    <a:pt x="1307" y="60"/>
                    <a:pt x="1350" y="60"/>
                  </a:cubicBezTo>
                  <a:cubicBezTo>
                    <a:pt x="1350" y="36"/>
                    <a:pt x="1351" y="24"/>
                    <a:pt x="1351" y="0"/>
                  </a:cubicBezTo>
                  <a:cubicBezTo>
                    <a:pt x="1074" y="0"/>
                    <a:pt x="797" y="0"/>
                    <a:pt x="519" y="0"/>
                  </a:cubicBezTo>
                  <a:cubicBezTo>
                    <a:pt x="346" y="578"/>
                    <a:pt x="173" y="1157"/>
                    <a:pt x="0" y="1736"/>
                  </a:cubicBezTo>
                  <a:cubicBezTo>
                    <a:pt x="433" y="1736"/>
                    <a:pt x="865" y="1736"/>
                    <a:pt x="1297" y="1736"/>
                  </a:cubicBezTo>
                  <a:cubicBezTo>
                    <a:pt x="1298" y="1715"/>
                    <a:pt x="1298" y="1704"/>
                    <a:pt x="1299" y="1684"/>
                  </a:cubicBezTo>
                  <a:cubicBezTo>
                    <a:pt x="1299" y="1680"/>
                    <a:pt x="1299" y="1679"/>
                    <a:pt x="1299" y="1676"/>
                  </a:cubicBezTo>
                  <a:cubicBezTo>
                    <a:pt x="1304" y="1461"/>
                    <a:pt x="1309" y="1247"/>
                    <a:pt x="1313" y="1032"/>
                  </a:cubicBezTo>
                  <a:cubicBezTo>
                    <a:pt x="1297" y="1032"/>
                    <a:pt x="1288" y="1032"/>
                    <a:pt x="1272" y="1032"/>
                  </a:cubicBezTo>
                  <a:cubicBezTo>
                    <a:pt x="1264" y="1247"/>
                    <a:pt x="1257" y="1461"/>
                    <a:pt x="1250" y="1676"/>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0" name="ïšḻiďè"/>
            <p:cNvSpPr/>
            <p:nvPr/>
          </p:nvSpPr>
          <p:spPr bwMode="auto">
            <a:xfrm>
              <a:off x="6199617" y="4635177"/>
              <a:ext cx="957947" cy="607980"/>
            </a:xfrm>
            <a:custGeom>
              <a:avLst/>
              <a:gdLst>
                <a:gd name="T0" fmla="*/ 0 w 508"/>
                <a:gd name="T1" fmla="*/ 0 h 322"/>
                <a:gd name="T2" fmla="*/ 5 w 508"/>
                <a:gd name="T3" fmla="*/ 322 h 322"/>
                <a:gd name="T4" fmla="*/ 508 w 508"/>
                <a:gd name="T5" fmla="*/ 322 h 322"/>
                <a:gd name="T6" fmla="*/ 503 w 508"/>
                <a:gd name="T7" fmla="*/ 282 h 322"/>
                <a:gd name="T8" fmla="*/ 51 w 508"/>
                <a:gd name="T9" fmla="*/ 282 h 322"/>
                <a:gd name="T10" fmla="*/ 44 w 508"/>
                <a:gd name="T11" fmla="*/ 0 h 322"/>
                <a:gd name="T12" fmla="*/ 0 w 508"/>
                <a:gd name="T13" fmla="*/ 0 h 322"/>
              </a:gdLst>
              <a:ahLst/>
              <a:cxnLst>
                <a:cxn ang="0">
                  <a:pos x="T0" y="T1"/>
                </a:cxn>
                <a:cxn ang="0">
                  <a:pos x="T2" y="T3"/>
                </a:cxn>
                <a:cxn ang="0">
                  <a:pos x="T4" y="T5"/>
                </a:cxn>
                <a:cxn ang="0">
                  <a:pos x="T6" y="T7"/>
                </a:cxn>
                <a:cxn ang="0">
                  <a:pos x="T8" y="T9"/>
                </a:cxn>
                <a:cxn ang="0">
                  <a:pos x="T10" y="T11"/>
                </a:cxn>
                <a:cxn ang="0">
                  <a:pos x="T12" y="T13"/>
                </a:cxn>
              </a:cxnLst>
              <a:rect l="0" t="0" r="r" b="b"/>
              <a:pathLst>
                <a:path w="508" h="322">
                  <a:moveTo>
                    <a:pt x="0" y="0"/>
                  </a:moveTo>
                  <a:cubicBezTo>
                    <a:pt x="2" y="107"/>
                    <a:pt x="3" y="215"/>
                    <a:pt x="5" y="322"/>
                  </a:cubicBezTo>
                  <a:cubicBezTo>
                    <a:pt x="172" y="322"/>
                    <a:pt x="340" y="322"/>
                    <a:pt x="508" y="322"/>
                  </a:cubicBezTo>
                  <a:cubicBezTo>
                    <a:pt x="506" y="306"/>
                    <a:pt x="505" y="298"/>
                    <a:pt x="503" y="282"/>
                  </a:cubicBezTo>
                  <a:cubicBezTo>
                    <a:pt x="352" y="282"/>
                    <a:pt x="202" y="282"/>
                    <a:pt x="51" y="282"/>
                  </a:cubicBezTo>
                  <a:cubicBezTo>
                    <a:pt x="49" y="188"/>
                    <a:pt x="47" y="94"/>
                    <a:pt x="44" y="0"/>
                  </a:cubicBezTo>
                  <a:cubicBezTo>
                    <a:pt x="27" y="0"/>
                    <a:pt x="18"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1" name="îṩļïdê"/>
            <p:cNvSpPr/>
            <p:nvPr/>
          </p:nvSpPr>
          <p:spPr bwMode="auto">
            <a:xfrm>
              <a:off x="6512528" y="3976417"/>
              <a:ext cx="1069113" cy="1196747"/>
            </a:xfrm>
            <a:custGeom>
              <a:avLst/>
              <a:gdLst>
                <a:gd name="T0" fmla="*/ 567 w 567"/>
                <a:gd name="T1" fmla="*/ 634 h 634"/>
                <a:gd name="T2" fmla="*/ 534 w 567"/>
                <a:gd name="T3" fmla="*/ 446 h 634"/>
                <a:gd name="T4" fmla="*/ 70 w 567"/>
                <a:gd name="T5" fmla="*/ 446 h 634"/>
                <a:gd name="T6" fmla="*/ 40 w 567"/>
                <a:gd name="T7" fmla="*/ 0 h 634"/>
                <a:gd name="T8" fmla="*/ 0 w 567"/>
                <a:gd name="T9" fmla="*/ 0 h 634"/>
                <a:gd name="T10" fmla="*/ 28 w 567"/>
                <a:gd name="T11" fmla="*/ 486 h 634"/>
                <a:gd name="T12" fmla="*/ 496 w 567"/>
                <a:gd name="T13" fmla="*/ 486 h 634"/>
                <a:gd name="T14" fmla="*/ 520 w 567"/>
                <a:gd name="T15" fmla="*/ 634 h 634"/>
                <a:gd name="T16" fmla="*/ 567 w 567"/>
                <a:gd name="T17" fmla="*/ 63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7" h="634">
                  <a:moveTo>
                    <a:pt x="567" y="634"/>
                  </a:moveTo>
                  <a:cubicBezTo>
                    <a:pt x="556" y="571"/>
                    <a:pt x="545" y="509"/>
                    <a:pt x="534" y="446"/>
                  </a:cubicBezTo>
                  <a:cubicBezTo>
                    <a:pt x="380" y="446"/>
                    <a:pt x="225" y="446"/>
                    <a:pt x="70" y="446"/>
                  </a:cubicBezTo>
                  <a:cubicBezTo>
                    <a:pt x="60" y="297"/>
                    <a:pt x="50" y="149"/>
                    <a:pt x="40" y="0"/>
                  </a:cubicBezTo>
                  <a:cubicBezTo>
                    <a:pt x="24" y="0"/>
                    <a:pt x="16" y="0"/>
                    <a:pt x="0" y="0"/>
                  </a:cubicBezTo>
                  <a:cubicBezTo>
                    <a:pt x="9" y="162"/>
                    <a:pt x="18" y="324"/>
                    <a:pt x="28" y="486"/>
                  </a:cubicBezTo>
                  <a:cubicBezTo>
                    <a:pt x="184" y="486"/>
                    <a:pt x="340" y="486"/>
                    <a:pt x="496" y="486"/>
                  </a:cubicBezTo>
                  <a:cubicBezTo>
                    <a:pt x="504" y="535"/>
                    <a:pt x="512" y="585"/>
                    <a:pt x="520" y="634"/>
                  </a:cubicBezTo>
                  <a:cubicBezTo>
                    <a:pt x="539" y="634"/>
                    <a:pt x="549" y="634"/>
                    <a:pt x="567" y="63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2" name="ïṡľïḍé"/>
            <p:cNvSpPr/>
            <p:nvPr/>
          </p:nvSpPr>
          <p:spPr bwMode="auto">
            <a:xfrm>
              <a:off x="7161681" y="3697817"/>
              <a:ext cx="749340" cy="629939"/>
            </a:xfrm>
            <a:custGeom>
              <a:avLst/>
              <a:gdLst>
                <a:gd name="T0" fmla="*/ 386 w 397"/>
                <a:gd name="T1" fmla="*/ 0 h 334"/>
                <a:gd name="T2" fmla="*/ 134 w 397"/>
                <a:gd name="T3" fmla="*/ 0 h 334"/>
                <a:gd name="T4" fmla="*/ 162 w 397"/>
                <a:gd name="T5" fmla="*/ 147 h 334"/>
                <a:gd name="T6" fmla="*/ 0 w 397"/>
                <a:gd name="T7" fmla="*/ 147 h 334"/>
                <a:gd name="T8" fmla="*/ 6 w 397"/>
                <a:gd name="T9" fmla="*/ 187 h 334"/>
                <a:gd name="T10" fmla="*/ 170 w 397"/>
                <a:gd name="T11" fmla="*/ 187 h 334"/>
                <a:gd name="T12" fmla="*/ 190 w 397"/>
                <a:gd name="T13" fmla="*/ 294 h 334"/>
                <a:gd name="T14" fmla="*/ 15 w 397"/>
                <a:gd name="T15" fmla="*/ 294 h 334"/>
                <a:gd name="T16" fmla="*/ 20 w 397"/>
                <a:gd name="T17" fmla="*/ 334 h 334"/>
                <a:gd name="T18" fmla="*/ 240 w 397"/>
                <a:gd name="T19" fmla="*/ 334 h 334"/>
                <a:gd name="T20" fmla="*/ 181 w 397"/>
                <a:gd name="T21" fmla="*/ 40 h 334"/>
                <a:gd name="T22" fmla="*/ 397 w 397"/>
                <a:gd name="T23" fmla="*/ 40 h 334"/>
                <a:gd name="T24" fmla="*/ 386 w 397"/>
                <a:gd name="T25"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7" h="334">
                  <a:moveTo>
                    <a:pt x="386" y="0"/>
                  </a:moveTo>
                  <a:cubicBezTo>
                    <a:pt x="302" y="0"/>
                    <a:pt x="218" y="0"/>
                    <a:pt x="134" y="0"/>
                  </a:cubicBezTo>
                  <a:cubicBezTo>
                    <a:pt x="144" y="49"/>
                    <a:pt x="153" y="98"/>
                    <a:pt x="162" y="147"/>
                  </a:cubicBezTo>
                  <a:cubicBezTo>
                    <a:pt x="108" y="147"/>
                    <a:pt x="54" y="147"/>
                    <a:pt x="0" y="147"/>
                  </a:cubicBezTo>
                  <a:cubicBezTo>
                    <a:pt x="2" y="163"/>
                    <a:pt x="3" y="171"/>
                    <a:pt x="6" y="187"/>
                  </a:cubicBezTo>
                  <a:cubicBezTo>
                    <a:pt x="60" y="187"/>
                    <a:pt x="115" y="187"/>
                    <a:pt x="170" y="187"/>
                  </a:cubicBezTo>
                  <a:cubicBezTo>
                    <a:pt x="178" y="230"/>
                    <a:pt x="182" y="251"/>
                    <a:pt x="190" y="294"/>
                  </a:cubicBezTo>
                  <a:cubicBezTo>
                    <a:pt x="132" y="294"/>
                    <a:pt x="73" y="294"/>
                    <a:pt x="15" y="294"/>
                  </a:cubicBezTo>
                  <a:cubicBezTo>
                    <a:pt x="17" y="310"/>
                    <a:pt x="18" y="318"/>
                    <a:pt x="20" y="334"/>
                  </a:cubicBezTo>
                  <a:cubicBezTo>
                    <a:pt x="94" y="334"/>
                    <a:pt x="167" y="334"/>
                    <a:pt x="240" y="334"/>
                  </a:cubicBezTo>
                  <a:cubicBezTo>
                    <a:pt x="220" y="236"/>
                    <a:pt x="201" y="138"/>
                    <a:pt x="181" y="40"/>
                  </a:cubicBezTo>
                  <a:cubicBezTo>
                    <a:pt x="253" y="40"/>
                    <a:pt x="325" y="40"/>
                    <a:pt x="397" y="40"/>
                  </a:cubicBezTo>
                  <a:cubicBezTo>
                    <a:pt x="393" y="24"/>
                    <a:pt x="391" y="16"/>
                    <a:pt x="386"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3" name="îṥ1ïḓê"/>
            <p:cNvSpPr/>
            <p:nvPr/>
          </p:nvSpPr>
          <p:spPr bwMode="auto">
            <a:xfrm>
              <a:off x="3992771" y="4202866"/>
              <a:ext cx="1262623" cy="410352"/>
            </a:xfrm>
            <a:custGeom>
              <a:avLst/>
              <a:gdLst>
                <a:gd name="T0" fmla="*/ 11 w 669"/>
                <a:gd name="T1" fmla="*/ 0 h 217"/>
                <a:gd name="T2" fmla="*/ 0 w 669"/>
                <a:gd name="T3" fmla="*/ 40 h 217"/>
                <a:gd name="T4" fmla="*/ 471 w 669"/>
                <a:gd name="T5" fmla="*/ 40 h 217"/>
                <a:gd name="T6" fmla="*/ 443 w 669"/>
                <a:gd name="T7" fmla="*/ 217 h 217"/>
                <a:gd name="T8" fmla="*/ 647 w 669"/>
                <a:gd name="T9" fmla="*/ 217 h 217"/>
                <a:gd name="T10" fmla="*/ 669 w 669"/>
                <a:gd name="T11" fmla="*/ 20 h 217"/>
                <a:gd name="T12" fmla="*/ 627 w 669"/>
                <a:gd name="T13" fmla="*/ 20 h 217"/>
                <a:gd name="T14" fmla="*/ 608 w 669"/>
                <a:gd name="T15" fmla="*/ 177 h 217"/>
                <a:gd name="T16" fmla="*/ 493 w 669"/>
                <a:gd name="T17" fmla="*/ 177 h 217"/>
                <a:gd name="T18" fmla="*/ 519 w 669"/>
                <a:gd name="T19" fmla="*/ 0 h 217"/>
                <a:gd name="T20" fmla="*/ 11 w 669"/>
                <a:gd name="T21"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9" h="217">
                  <a:moveTo>
                    <a:pt x="11" y="0"/>
                  </a:moveTo>
                  <a:cubicBezTo>
                    <a:pt x="7" y="16"/>
                    <a:pt x="4" y="24"/>
                    <a:pt x="0" y="40"/>
                  </a:cubicBezTo>
                  <a:cubicBezTo>
                    <a:pt x="157" y="40"/>
                    <a:pt x="314" y="40"/>
                    <a:pt x="471" y="40"/>
                  </a:cubicBezTo>
                  <a:cubicBezTo>
                    <a:pt x="462" y="99"/>
                    <a:pt x="452" y="158"/>
                    <a:pt x="443" y="217"/>
                  </a:cubicBezTo>
                  <a:cubicBezTo>
                    <a:pt x="511" y="217"/>
                    <a:pt x="579" y="217"/>
                    <a:pt x="647" y="217"/>
                  </a:cubicBezTo>
                  <a:cubicBezTo>
                    <a:pt x="654" y="151"/>
                    <a:pt x="662" y="86"/>
                    <a:pt x="669" y="20"/>
                  </a:cubicBezTo>
                  <a:cubicBezTo>
                    <a:pt x="652" y="20"/>
                    <a:pt x="644" y="20"/>
                    <a:pt x="627" y="20"/>
                  </a:cubicBezTo>
                  <a:cubicBezTo>
                    <a:pt x="621" y="73"/>
                    <a:pt x="614" y="125"/>
                    <a:pt x="608" y="177"/>
                  </a:cubicBezTo>
                  <a:cubicBezTo>
                    <a:pt x="569" y="177"/>
                    <a:pt x="531" y="177"/>
                    <a:pt x="493" y="177"/>
                  </a:cubicBezTo>
                  <a:cubicBezTo>
                    <a:pt x="501" y="118"/>
                    <a:pt x="510" y="59"/>
                    <a:pt x="519" y="0"/>
                  </a:cubicBezTo>
                  <a:cubicBezTo>
                    <a:pt x="350" y="0"/>
                    <a:pt x="180" y="0"/>
                    <a:pt x="11"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4" name="íṩlïďé"/>
            <p:cNvSpPr/>
            <p:nvPr/>
          </p:nvSpPr>
          <p:spPr bwMode="auto">
            <a:xfrm>
              <a:off x="4318033" y="2973181"/>
              <a:ext cx="1624941" cy="2269976"/>
            </a:xfrm>
            <a:custGeom>
              <a:avLst/>
              <a:gdLst>
                <a:gd name="T0" fmla="*/ 435 w 862"/>
                <a:gd name="T1" fmla="*/ 424 h 1203"/>
                <a:gd name="T2" fmla="*/ 820 w 862"/>
                <a:gd name="T3" fmla="*/ 424 h 1203"/>
                <a:gd name="T4" fmla="*/ 816 w 862"/>
                <a:gd name="T5" fmla="*/ 531 h 1203"/>
                <a:gd name="T6" fmla="*/ 286 w 862"/>
                <a:gd name="T7" fmla="*/ 531 h 1203"/>
                <a:gd name="T8" fmla="*/ 308 w 862"/>
                <a:gd name="T9" fmla="*/ 404 h 1203"/>
                <a:gd name="T10" fmla="*/ 311 w 862"/>
                <a:gd name="T11" fmla="*/ 404 h 1203"/>
                <a:gd name="T12" fmla="*/ 330 w 862"/>
                <a:gd name="T13" fmla="*/ 292 h 1203"/>
                <a:gd name="T14" fmla="*/ 861 w 862"/>
                <a:gd name="T15" fmla="*/ 292 h 1203"/>
                <a:gd name="T16" fmla="*/ 862 w 862"/>
                <a:gd name="T17" fmla="*/ 252 h 1203"/>
                <a:gd name="T18" fmla="*/ 754 w 862"/>
                <a:gd name="T19" fmla="*/ 252 h 1203"/>
                <a:gd name="T20" fmla="*/ 768 w 862"/>
                <a:gd name="T21" fmla="*/ 0 h 1203"/>
                <a:gd name="T22" fmla="*/ 733 w 862"/>
                <a:gd name="T23" fmla="*/ 0 h 1203"/>
                <a:gd name="T24" fmla="*/ 724 w 862"/>
                <a:gd name="T25" fmla="*/ 142 h 1203"/>
                <a:gd name="T26" fmla="*/ 538 w 862"/>
                <a:gd name="T27" fmla="*/ 142 h 1203"/>
                <a:gd name="T28" fmla="*/ 533 w 862"/>
                <a:gd name="T29" fmla="*/ 182 h 1203"/>
                <a:gd name="T30" fmla="*/ 721 w 862"/>
                <a:gd name="T31" fmla="*/ 182 h 1203"/>
                <a:gd name="T32" fmla="*/ 717 w 862"/>
                <a:gd name="T33" fmla="*/ 252 h 1203"/>
                <a:gd name="T34" fmla="*/ 337 w 862"/>
                <a:gd name="T35" fmla="*/ 252 h 1203"/>
                <a:gd name="T36" fmla="*/ 336 w 862"/>
                <a:gd name="T37" fmla="*/ 252 h 1203"/>
                <a:gd name="T38" fmla="*/ 13 w 862"/>
                <a:gd name="T39" fmla="*/ 252 h 1203"/>
                <a:gd name="T40" fmla="*/ 3 w 862"/>
                <a:gd name="T41" fmla="*/ 292 h 1203"/>
                <a:gd name="T42" fmla="*/ 292 w 862"/>
                <a:gd name="T43" fmla="*/ 292 h 1203"/>
                <a:gd name="T44" fmla="*/ 276 w 862"/>
                <a:gd name="T45" fmla="*/ 384 h 1203"/>
                <a:gd name="T46" fmla="*/ 94 w 862"/>
                <a:gd name="T47" fmla="*/ 384 h 1203"/>
                <a:gd name="T48" fmla="*/ 65 w 862"/>
                <a:gd name="T49" fmla="*/ 512 h 1203"/>
                <a:gd name="T50" fmla="*/ 10 w 862"/>
                <a:gd name="T51" fmla="*/ 512 h 1203"/>
                <a:gd name="T52" fmla="*/ 0 w 862"/>
                <a:gd name="T53" fmla="*/ 552 h 1203"/>
                <a:gd name="T54" fmla="*/ 96 w 862"/>
                <a:gd name="T55" fmla="*/ 552 h 1203"/>
                <a:gd name="T56" fmla="*/ 124 w 862"/>
                <a:gd name="T57" fmla="*/ 424 h 1203"/>
                <a:gd name="T58" fmla="*/ 265 w 862"/>
                <a:gd name="T59" fmla="*/ 424 h 1203"/>
                <a:gd name="T60" fmla="*/ 238 w 862"/>
                <a:gd name="T61" fmla="*/ 571 h 1203"/>
                <a:gd name="T62" fmla="*/ 632 w 862"/>
                <a:gd name="T63" fmla="*/ 571 h 1203"/>
                <a:gd name="T64" fmla="*/ 599 w 862"/>
                <a:gd name="T65" fmla="*/ 978 h 1203"/>
                <a:gd name="T66" fmla="*/ 255 w 862"/>
                <a:gd name="T67" fmla="*/ 978 h 1203"/>
                <a:gd name="T68" fmla="*/ 232 w 862"/>
                <a:gd name="T69" fmla="*/ 978 h 1203"/>
                <a:gd name="T70" fmla="*/ 54 w 862"/>
                <a:gd name="T71" fmla="*/ 978 h 1203"/>
                <a:gd name="T72" fmla="*/ 85 w 862"/>
                <a:gd name="T73" fmla="*/ 826 h 1203"/>
                <a:gd name="T74" fmla="*/ 42 w 862"/>
                <a:gd name="T75" fmla="*/ 826 h 1203"/>
                <a:gd name="T76" fmla="*/ 0 w 862"/>
                <a:gd name="T77" fmla="*/ 1018 h 1203"/>
                <a:gd name="T78" fmla="*/ 225 w 862"/>
                <a:gd name="T79" fmla="*/ 1018 h 1203"/>
                <a:gd name="T80" fmla="*/ 195 w 862"/>
                <a:gd name="T81" fmla="*/ 1203 h 1203"/>
                <a:gd name="T82" fmla="*/ 605 w 862"/>
                <a:gd name="T83" fmla="*/ 1203 h 1203"/>
                <a:gd name="T84" fmla="*/ 608 w 862"/>
                <a:gd name="T85" fmla="*/ 1163 h 1203"/>
                <a:gd name="T86" fmla="*/ 248 w 862"/>
                <a:gd name="T87" fmla="*/ 1163 h 1203"/>
                <a:gd name="T88" fmla="*/ 271 w 862"/>
                <a:gd name="T89" fmla="*/ 1018 h 1203"/>
                <a:gd name="T90" fmla="*/ 641 w 862"/>
                <a:gd name="T91" fmla="*/ 1018 h 1203"/>
                <a:gd name="T92" fmla="*/ 672 w 862"/>
                <a:gd name="T93" fmla="*/ 571 h 1203"/>
                <a:gd name="T94" fmla="*/ 856 w 862"/>
                <a:gd name="T95" fmla="*/ 571 h 1203"/>
                <a:gd name="T96" fmla="*/ 860 w 862"/>
                <a:gd name="T97" fmla="*/ 384 h 1203"/>
                <a:gd name="T98" fmla="*/ 441 w 862"/>
                <a:gd name="T99" fmla="*/ 384 h 1203"/>
                <a:gd name="T100" fmla="*/ 435 w 862"/>
                <a:gd name="T101" fmla="*/ 424 h 1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2" h="1203">
                  <a:moveTo>
                    <a:pt x="435" y="424"/>
                  </a:moveTo>
                  <a:cubicBezTo>
                    <a:pt x="563" y="424"/>
                    <a:pt x="692" y="424"/>
                    <a:pt x="820" y="424"/>
                  </a:cubicBezTo>
                  <a:cubicBezTo>
                    <a:pt x="818" y="467"/>
                    <a:pt x="818" y="488"/>
                    <a:pt x="816" y="531"/>
                  </a:cubicBezTo>
                  <a:cubicBezTo>
                    <a:pt x="639" y="531"/>
                    <a:pt x="463" y="531"/>
                    <a:pt x="286" y="531"/>
                  </a:cubicBezTo>
                  <a:cubicBezTo>
                    <a:pt x="293" y="489"/>
                    <a:pt x="300" y="447"/>
                    <a:pt x="308" y="404"/>
                  </a:cubicBezTo>
                  <a:cubicBezTo>
                    <a:pt x="309" y="404"/>
                    <a:pt x="310" y="404"/>
                    <a:pt x="311" y="404"/>
                  </a:cubicBezTo>
                  <a:cubicBezTo>
                    <a:pt x="318" y="367"/>
                    <a:pt x="324" y="330"/>
                    <a:pt x="330" y="292"/>
                  </a:cubicBezTo>
                  <a:cubicBezTo>
                    <a:pt x="507" y="292"/>
                    <a:pt x="684" y="292"/>
                    <a:pt x="861" y="292"/>
                  </a:cubicBezTo>
                  <a:cubicBezTo>
                    <a:pt x="861" y="276"/>
                    <a:pt x="861" y="268"/>
                    <a:pt x="862" y="252"/>
                  </a:cubicBezTo>
                  <a:cubicBezTo>
                    <a:pt x="819" y="252"/>
                    <a:pt x="797" y="252"/>
                    <a:pt x="754" y="252"/>
                  </a:cubicBezTo>
                  <a:cubicBezTo>
                    <a:pt x="759" y="168"/>
                    <a:pt x="763" y="84"/>
                    <a:pt x="768" y="0"/>
                  </a:cubicBezTo>
                  <a:cubicBezTo>
                    <a:pt x="754" y="0"/>
                    <a:pt x="747" y="0"/>
                    <a:pt x="733" y="0"/>
                  </a:cubicBezTo>
                  <a:cubicBezTo>
                    <a:pt x="730" y="47"/>
                    <a:pt x="727" y="94"/>
                    <a:pt x="724" y="142"/>
                  </a:cubicBezTo>
                  <a:cubicBezTo>
                    <a:pt x="662" y="142"/>
                    <a:pt x="600" y="142"/>
                    <a:pt x="538" y="142"/>
                  </a:cubicBezTo>
                  <a:cubicBezTo>
                    <a:pt x="536" y="158"/>
                    <a:pt x="535" y="166"/>
                    <a:pt x="533" y="182"/>
                  </a:cubicBezTo>
                  <a:cubicBezTo>
                    <a:pt x="596" y="182"/>
                    <a:pt x="659" y="182"/>
                    <a:pt x="721" y="182"/>
                  </a:cubicBezTo>
                  <a:cubicBezTo>
                    <a:pt x="719" y="210"/>
                    <a:pt x="719" y="224"/>
                    <a:pt x="717" y="252"/>
                  </a:cubicBezTo>
                  <a:cubicBezTo>
                    <a:pt x="590" y="252"/>
                    <a:pt x="464" y="252"/>
                    <a:pt x="337" y="252"/>
                  </a:cubicBezTo>
                  <a:cubicBezTo>
                    <a:pt x="337" y="252"/>
                    <a:pt x="336" y="252"/>
                    <a:pt x="336" y="252"/>
                  </a:cubicBezTo>
                  <a:cubicBezTo>
                    <a:pt x="228" y="252"/>
                    <a:pt x="121" y="252"/>
                    <a:pt x="13" y="252"/>
                  </a:cubicBezTo>
                  <a:cubicBezTo>
                    <a:pt x="9" y="268"/>
                    <a:pt x="7" y="276"/>
                    <a:pt x="3" y="292"/>
                  </a:cubicBezTo>
                  <a:cubicBezTo>
                    <a:pt x="99" y="292"/>
                    <a:pt x="196" y="292"/>
                    <a:pt x="292" y="292"/>
                  </a:cubicBezTo>
                  <a:cubicBezTo>
                    <a:pt x="286" y="329"/>
                    <a:pt x="283" y="348"/>
                    <a:pt x="276" y="384"/>
                  </a:cubicBezTo>
                  <a:cubicBezTo>
                    <a:pt x="215" y="384"/>
                    <a:pt x="155" y="384"/>
                    <a:pt x="94" y="384"/>
                  </a:cubicBezTo>
                  <a:cubicBezTo>
                    <a:pt x="84" y="427"/>
                    <a:pt x="75" y="469"/>
                    <a:pt x="65" y="512"/>
                  </a:cubicBezTo>
                  <a:cubicBezTo>
                    <a:pt x="43" y="512"/>
                    <a:pt x="32" y="512"/>
                    <a:pt x="10" y="512"/>
                  </a:cubicBezTo>
                  <a:cubicBezTo>
                    <a:pt x="6" y="528"/>
                    <a:pt x="4" y="536"/>
                    <a:pt x="0" y="552"/>
                  </a:cubicBezTo>
                  <a:cubicBezTo>
                    <a:pt x="38" y="552"/>
                    <a:pt x="58" y="552"/>
                    <a:pt x="96" y="552"/>
                  </a:cubicBezTo>
                  <a:cubicBezTo>
                    <a:pt x="106" y="509"/>
                    <a:pt x="115" y="467"/>
                    <a:pt x="124" y="424"/>
                  </a:cubicBezTo>
                  <a:cubicBezTo>
                    <a:pt x="171" y="424"/>
                    <a:pt x="218" y="424"/>
                    <a:pt x="265" y="424"/>
                  </a:cubicBezTo>
                  <a:cubicBezTo>
                    <a:pt x="256" y="473"/>
                    <a:pt x="247" y="522"/>
                    <a:pt x="238" y="571"/>
                  </a:cubicBezTo>
                  <a:cubicBezTo>
                    <a:pt x="369" y="571"/>
                    <a:pt x="501" y="571"/>
                    <a:pt x="632" y="571"/>
                  </a:cubicBezTo>
                  <a:cubicBezTo>
                    <a:pt x="621" y="707"/>
                    <a:pt x="610" y="842"/>
                    <a:pt x="599" y="978"/>
                  </a:cubicBezTo>
                  <a:cubicBezTo>
                    <a:pt x="484" y="978"/>
                    <a:pt x="369" y="978"/>
                    <a:pt x="255" y="978"/>
                  </a:cubicBezTo>
                  <a:cubicBezTo>
                    <a:pt x="246" y="978"/>
                    <a:pt x="241" y="978"/>
                    <a:pt x="232" y="978"/>
                  </a:cubicBezTo>
                  <a:cubicBezTo>
                    <a:pt x="173" y="978"/>
                    <a:pt x="113" y="978"/>
                    <a:pt x="54" y="978"/>
                  </a:cubicBezTo>
                  <a:cubicBezTo>
                    <a:pt x="64" y="927"/>
                    <a:pt x="75" y="876"/>
                    <a:pt x="85" y="826"/>
                  </a:cubicBezTo>
                  <a:cubicBezTo>
                    <a:pt x="68" y="826"/>
                    <a:pt x="59" y="826"/>
                    <a:pt x="42" y="826"/>
                  </a:cubicBezTo>
                  <a:cubicBezTo>
                    <a:pt x="28" y="890"/>
                    <a:pt x="14" y="954"/>
                    <a:pt x="0" y="1018"/>
                  </a:cubicBezTo>
                  <a:cubicBezTo>
                    <a:pt x="75" y="1018"/>
                    <a:pt x="150" y="1018"/>
                    <a:pt x="225" y="1018"/>
                  </a:cubicBezTo>
                  <a:cubicBezTo>
                    <a:pt x="215" y="1080"/>
                    <a:pt x="205" y="1141"/>
                    <a:pt x="195" y="1203"/>
                  </a:cubicBezTo>
                  <a:cubicBezTo>
                    <a:pt x="331" y="1203"/>
                    <a:pt x="468" y="1203"/>
                    <a:pt x="605" y="1203"/>
                  </a:cubicBezTo>
                  <a:cubicBezTo>
                    <a:pt x="606" y="1187"/>
                    <a:pt x="606" y="1179"/>
                    <a:pt x="608" y="1163"/>
                  </a:cubicBezTo>
                  <a:cubicBezTo>
                    <a:pt x="488" y="1163"/>
                    <a:pt x="368" y="1163"/>
                    <a:pt x="248" y="1163"/>
                  </a:cubicBezTo>
                  <a:cubicBezTo>
                    <a:pt x="256" y="1115"/>
                    <a:pt x="263" y="1066"/>
                    <a:pt x="271" y="1018"/>
                  </a:cubicBezTo>
                  <a:cubicBezTo>
                    <a:pt x="394" y="1018"/>
                    <a:pt x="518" y="1018"/>
                    <a:pt x="641" y="1018"/>
                  </a:cubicBezTo>
                  <a:cubicBezTo>
                    <a:pt x="652" y="869"/>
                    <a:pt x="662" y="720"/>
                    <a:pt x="672" y="571"/>
                  </a:cubicBezTo>
                  <a:cubicBezTo>
                    <a:pt x="733" y="571"/>
                    <a:pt x="795" y="571"/>
                    <a:pt x="856" y="571"/>
                  </a:cubicBezTo>
                  <a:cubicBezTo>
                    <a:pt x="857" y="509"/>
                    <a:pt x="858" y="447"/>
                    <a:pt x="860" y="384"/>
                  </a:cubicBezTo>
                  <a:cubicBezTo>
                    <a:pt x="720" y="384"/>
                    <a:pt x="580" y="384"/>
                    <a:pt x="441" y="384"/>
                  </a:cubicBezTo>
                  <a:cubicBezTo>
                    <a:pt x="438" y="400"/>
                    <a:pt x="437" y="408"/>
                    <a:pt x="435" y="42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5" name="is1íḑè"/>
            <p:cNvSpPr/>
            <p:nvPr/>
          </p:nvSpPr>
          <p:spPr bwMode="auto">
            <a:xfrm>
              <a:off x="4436061" y="3240802"/>
              <a:ext cx="396629" cy="75482"/>
            </a:xfrm>
            <a:custGeom>
              <a:avLst/>
              <a:gdLst>
                <a:gd name="T0" fmla="*/ 0 w 210"/>
                <a:gd name="T1" fmla="*/ 40 h 40"/>
                <a:gd name="T2" fmla="*/ 202 w 210"/>
                <a:gd name="T3" fmla="*/ 40 h 40"/>
                <a:gd name="T4" fmla="*/ 210 w 210"/>
                <a:gd name="T5" fmla="*/ 0 h 40"/>
                <a:gd name="T6" fmla="*/ 10 w 210"/>
                <a:gd name="T7" fmla="*/ 0 h 40"/>
                <a:gd name="T8" fmla="*/ 0 w 210"/>
                <a:gd name="T9" fmla="*/ 40 h 40"/>
              </a:gdLst>
              <a:ahLst/>
              <a:cxnLst>
                <a:cxn ang="0">
                  <a:pos x="T0" y="T1"/>
                </a:cxn>
                <a:cxn ang="0">
                  <a:pos x="T2" y="T3"/>
                </a:cxn>
                <a:cxn ang="0">
                  <a:pos x="T4" y="T5"/>
                </a:cxn>
                <a:cxn ang="0">
                  <a:pos x="T6" y="T7"/>
                </a:cxn>
                <a:cxn ang="0">
                  <a:pos x="T8" y="T9"/>
                </a:cxn>
              </a:cxnLst>
              <a:rect l="0" t="0" r="r" b="b"/>
              <a:pathLst>
                <a:path w="210" h="40">
                  <a:moveTo>
                    <a:pt x="0" y="40"/>
                  </a:moveTo>
                  <a:cubicBezTo>
                    <a:pt x="67" y="40"/>
                    <a:pt x="135" y="40"/>
                    <a:pt x="202" y="40"/>
                  </a:cubicBezTo>
                  <a:cubicBezTo>
                    <a:pt x="206" y="24"/>
                    <a:pt x="207" y="16"/>
                    <a:pt x="210" y="0"/>
                  </a:cubicBezTo>
                  <a:cubicBezTo>
                    <a:pt x="143" y="0"/>
                    <a:pt x="77" y="0"/>
                    <a:pt x="10" y="0"/>
                  </a:cubicBezTo>
                  <a:cubicBezTo>
                    <a:pt x="6" y="16"/>
                    <a:pt x="4" y="24"/>
                    <a:pt x="0" y="40"/>
                  </a:cubicBezTo>
                  <a:close/>
                </a:path>
              </a:pathLst>
            </a:custGeom>
            <a:solidFill>
              <a:schemeClr val="bg1">
                <a:lumMod val="95000"/>
              </a:schemeClr>
            </a:solidFill>
            <a:ln>
              <a:noFill/>
            </a:ln>
          </p:spPr>
          <p:txBody>
            <a:bodyPr vert="horz" wrap="square" lIns="91440" tIns="45720" rIns="91440" bIns="45720" numCol="1" anchor="t" anchorCtr="0" compatLnSpc="1">
              <a:normAutofit fontScale="2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6" name="íṡļïḋé"/>
            <p:cNvSpPr/>
            <p:nvPr/>
          </p:nvSpPr>
          <p:spPr bwMode="auto">
            <a:xfrm>
              <a:off x="4706428" y="2676740"/>
              <a:ext cx="1070485" cy="602490"/>
            </a:xfrm>
            <a:custGeom>
              <a:avLst/>
              <a:gdLst>
                <a:gd name="T0" fmla="*/ 222 w 568"/>
                <a:gd name="T1" fmla="*/ 319 h 319"/>
                <a:gd name="T2" fmla="*/ 235 w 568"/>
                <a:gd name="T3" fmla="*/ 228 h 319"/>
                <a:gd name="T4" fmla="*/ 450 w 568"/>
                <a:gd name="T5" fmla="*/ 228 h 319"/>
                <a:gd name="T6" fmla="*/ 462 w 568"/>
                <a:gd name="T7" fmla="*/ 79 h 319"/>
                <a:gd name="T8" fmla="*/ 566 w 568"/>
                <a:gd name="T9" fmla="*/ 79 h 319"/>
                <a:gd name="T10" fmla="*/ 568 w 568"/>
                <a:gd name="T11" fmla="*/ 39 h 319"/>
                <a:gd name="T12" fmla="*/ 466 w 568"/>
                <a:gd name="T13" fmla="*/ 39 h 319"/>
                <a:gd name="T14" fmla="*/ 469 w 568"/>
                <a:gd name="T15" fmla="*/ 0 h 319"/>
                <a:gd name="T16" fmla="*/ 436 w 568"/>
                <a:gd name="T17" fmla="*/ 0 h 319"/>
                <a:gd name="T18" fmla="*/ 418 w 568"/>
                <a:gd name="T19" fmla="*/ 188 h 319"/>
                <a:gd name="T20" fmla="*/ 241 w 568"/>
                <a:gd name="T21" fmla="*/ 188 h 319"/>
                <a:gd name="T22" fmla="*/ 240 w 568"/>
                <a:gd name="T23" fmla="*/ 188 h 319"/>
                <a:gd name="T24" fmla="*/ 169 w 568"/>
                <a:gd name="T25" fmla="*/ 188 h 319"/>
                <a:gd name="T26" fmla="*/ 185 w 568"/>
                <a:gd name="T27" fmla="*/ 93 h 319"/>
                <a:gd name="T28" fmla="*/ 151 w 568"/>
                <a:gd name="T29" fmla="*/ 93 h 319"/>
                <a:gd name="T30" fmla="*/ 134 w 568"/>
                <a:gd name="T31" fmla="*/ 188 h 319"/>
                <a:gd name="T32" fmla="*/ 44 w 568"/>
                <a:gd name="T33" fmla="*/ 188 h 319"/>
                <a:gd name="T34" fmla="*/ 63 w 568"/>
                <a:gd name="T35" fmla="*/ 93 h 319"/>
                <a:gd name="T36" fmla="*/ 29 w 568"/>
                <a:gd name="T37" fmla="*/ 93 h 319"/>
                <a:gd name="T38" fmla="*/ 0 w 568"/>
                <a:gd name="T39" fmla="*/ 228 h 319"/>
                <a:gd name="T40" fmla="*/ 144 w 568"/>
                <a:gd name="T41" fmla="*/ 228 h 319"/>
                <a:gd name="T42" fmla="*/ 162 w 568"/>
                <a:gd name="T43" fmla="*/ 228 h 319"/>
                <a:gd name="T44" fmla="*/ 200 w 568"/>
                <a:gd name="T45" fmla="*/ 228 h 319"/>
                <a:gd name="T46" fmla="*/ 185 w 568"/>
                <a:gd name="T47" fmla="*/ 319 h 319"/>
                <a:gd name="T48" fmla="*/ 222 w 568"/>
                <a:gd name="T49" fmla="*/ 319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8" h="319">
                  <a:moveTo>
                    <a:pt x="222" y="319"/>
                  </a:moveTo>
                  <a:cubicBezTo>
                    <a:pt x="227" y="282"/>
                    <a:pt x="230" y="264"/>
                    <a:pt x="235" y="228"/>
                  </a:cubicBezTo>
                  <a:cubicBezTo>
                    <a:pt x="307" y="228"/>
                    <a:pt x="378" y="228"/>
                    <a:pt x="450" y="228"/>
                  </a:cubicBezTo>
                  <a:cubicBezTo>
                    <a:pt x="454" y="178"/>
                    <a:pt x="458" y="129"/>
                    <a:pt x="462" y="79"/>
                  </a:cubicBezTo>
                  <a:cubicBezTo>
                    <a:pt x="504" y="79"/>
                    <a:pt x="524" y="79"/>
                    <a:pt x="566" y="79"/>
                  </a:cubicBezTo>
                  <a:cubicBezTo>
                    <a:pt x="566" y="63"/>
                    <a:pt x="567" y="55"/>
                    <a:pt x="568" y="39"/>
                  </a:cubicBezTo>
                  <a:cubicBezTo>
                    <a:pt x="527" y="39"/>
                    <a:pt x="507" y="39"/>
                    <a:pt x="466" y="39"/>
                  </a:cubicBezTo>
                  <a:cubicBezTo>
                    <a:pt x="467" y="23"/>
                    <a:pt x="468" y="15"/>
                    <a:pt x="469" y="0"/>
                  </a:cubicBezTo>
                  <a:cubicBezTo>
                    <a:pt x="456" y="0"/>
                    <a:pt x="449" y="0"/>
                    <a:pt x="436" y="0"/>
                  </a:cubicBezTo>
                  <a:cubicBezTo>
                    <a:pt x="430" y="62"/>
                    <a:pt x="424" y="125"/>
                    <a:pt x="418" y="188"/>
                  </a:cubicBezTo>
                  <a:cubicBezTo>
                    <a:pt x="359" y="188"/>
                    <a:pt x="300" y="188"/>
                    <a:pt x="241" y="188"/>
                  </a:cubicBezTo>
                  <a:cubicBezTo>
                    <a:pt x="241" y="188"/>
                    <a:pt x="240" y="188"/>
                    <a:pt x="240" y="188"/>
                  </a:cubicBezTo>
                  <a:cubicBezTo>
                    <a:pt x="211" y="188"/>
                    <a:pt x="197" y="188"/>
                    <a:pt x="169" y="188"/>
                  </a:cubicBezTo>
                  <a:cubicBezTo>
                    <a:pt x="175" y="150"/>
                    <a:pt x="178" y="131"/>
                    <a:pt x="185" y="93"/>
                  </a:cubicBezTo>
                  <a:cubicBezTo>
                    <a:pt x="171" y="93"/>
                    <a:pt x="164" y="93"/>
                    <a:pt x="151" y="93"/>
                  </a:cubicBezTo>
                  <a:cubicBezTo>
                    <a:pt x="144" y="131"/>
                    <a:pt x="140" y="150"/>
                    <a:pt x="134" y="188"/>
                  </a:cubicBezTo>
                  <a:cubicBezTo>
                    <a:pt x="98" y="188"/>
                    <a:pt x="80" y="188"/>
                    <a:pt x="44" y="188"/>
                  </a:cubicBezTo>
                  <a:cubicBezTo>
                    <a:pt x="52" y="150"/>
                    <a:pt x="56" y="131"/>
                    <a:pt x="63" y="93"/>
                  </a:cubicBezTo>
                  <a:cubicBezTo>
                    <a:pt x="50" y="93"/>
                    <a:pt x="43" y="93"/>
                    <a:pt x="29" y="93"/>
                  </a:cubicBezTo>
                  <a:cubicBezTo>
                    <a:pt x="20" y="138"/>
                    <a:pt x="10" y="183"/>
                    <a:pt x="0" y="228"/>
                  </a:cubicBezTo>
                  <a:cubicBezTo>
                    <a:pt x="48" y="228"/>
                    <a:pt x="96" y="228"/>
                    <a:pt x="144" y="228"/>
                  </a:cubicBezTo>
                  <a:cubicBezTo>
                    <a:pt x="151" y="228"/>
                    <a:pt x="155" y="228"/>
                    <a:pt x="162" y="228"/>
                  </a:cubicBezTo>
                  <a:cubicBezTo>
                    <a:pt x="177" y="228"/>
                    <a:pt x="184" y="228"/>
                    <a:pt x="200" y="228"/>
                  </a:cubicBezTo>
                  <a:cubicBezTo>
                    <a:pt x="194" y="264"/>
                    <a:pt x="191" y="282"/>
                    <a:pt x="185" y="319"/>
                  </a:cubicBezTo>
                  <a:cubicBezTo>
                    <a:pt x="200" y="319"/>
                    <a:pt x="207" y="319"/>
                    <a:pt x="222" y="319"/>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7" name="íṧḻîḍè"/>
            <p:cNvSpPr/>
            <p:nvPr/>
          </p:nvSpPr>
          <p:spPr bwMode="auto">
            <a:xfrm>
              <a:off x="6663494" y="2882602"/>
              <a:ext cx="975789" cy="225076"/>
            </a:xfrm>
            <a:custGeom>
              <a:avLst/>
              <a:gdLst>
                <a:gd name="T0" fmla="*/ 213 w 517"/>
                <a:gd name="T1" fmla="*/ 0 h 119"/>
                <a:gd name="T2" fmla="*/ 179 w 517"/>
                <a:gd name="T3" fmla="*/ 0 h 119"/>
                <a:gd name="T4" fmla="*/ 190 w 517"/>
                <a:gd name="T5" fmla="*/ 79 h 119"/>
                <a:gd name="T6" fmla="*/ 0 w 517"/>
                <a:gd name="T7" fmla="*/ 79 h 119"/>
                <a:gd name="T8" fmla="*/ 4 w 517"/>
                <a:gd name="T9" fmla="*/ 119 h 119"/>
                <a:gd name="T10" fmla="*/ 517 w 517"/>
                <a:gd name="T11" fmla="*/ 119 h 119"/>
                <a:gd name="T12" fmla="*/ 507 w 517"/>
                <a:gd name="T13" fmla="*/ 79 h 119"/>
                <a:gd name="T14" fmla="*/ 225 w 517"/>
                <a:gd name="T15" fmla="*/ 79 h 119"/>
                <a:gd name="T16" fmla="*/ 213 w 517"/>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7" h="119">
                  <a:moveTo>
                    <a:pt x="213" y="0"/>
                  </a:moveTo>
                  <a:cubicBezTo>
                    <a:pt x="199" y="0"/>
                    <a:pt x="192" y="0"/>
                    <a:pt x="179" y="0"/>
                  </a:cubicBezTo>
                  <a:cubicBezTo>
                    <a:pt x="183" y="32"/>
                    <a:pt x="186" y="48"/>
                    <a:pt x="190" y="79"/>
                  </a:cubicBezTo>
                  <a:cubicBezTo>
                    <a:pt x="127" y="79"/>
                    <a:pt x="63" y="79"/>
                    <a:pt x="0" y="79"/>
                  </a:cubicBezTo>
                  <a:cubicBezTo>
                    <a:pt x="1" y="95"/>
                    <a:pt x="2" y="103"/>
                    <a:pt x="4" y="119"/>
                  </a:cubicBezTo>
                  <a:cubicBezTo>
                    <a:pt x="175" y="119"/>
                    <a:pt x="346" y="119"/>
                    <a:pt x="517" y="119"/>
                  </a:cubicBezTo>
                  <a:cubicBezTo>
                    <a:pt x="513" y="103"/>
                    <a:pt x="511" y="95"/>
                    <a:pt x="507" y="79"/>
                  </a:cubicBezTo>
                  <a:cubicBezTo>
                    <a:pt x="413" y="79"/>
                    <a:pt x="319" y="79"/>
                    <a:pt x="225" y="79"/>
                  </a:cubicBezTo>
                  <a:cubicBezTo>
                    <a:pt x="220" y="48"/>
                    <a:pt x="218" y="32"/>
                    <a:pt x="213" y="0"/>
                  </a:cubicBezTo>
                  <a:close/>
                </a:path>
              </a:pathLst>
            </a:custGeom>
            <a:solidFill>
              <a:schemeClr val="bg1">
                <a:lumMod val="95000"/>
              </a:schemeClr>
            </a:solidFill>
            <a:ln>
              <a:noFill/>
            </a:ln>
          </p:spPr>
          <p:txBody>
            <a:bodyPr vert="horz" wrap="square" lIns="91440" tIns="45720" rIns="91440" bIns="45720" numCol="1" anchor="t" anchorCtr="0" compatLnSpc="1">
              <a:normAutofit fontScale="5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8" name="íṩľïdé"/>
            <p:cNvSpPr/>
            <p:nvPr/>
          </p:nvSpPr>
          <p:spPr bwMode="auto">
            <a:xfrm>
              <a:off x="6159817" y="2454408"/>
              <a:ext cx="1192631" cy="861877"/>
            </a:xfrm>
            <a:custGeom>
              <a:avLst/>
              <a:gdLst>
                <a:gd name="T0" fmla="*/ 146 w 632"/>
                <a:gd name="T1" fmla="*/ 457 h 457"/>
                <a:gd name="T2" fmla="*/ 402 w 632"/>
                <a:gd name="T3" fmla="*/ 457 h 457"/>
                <a:gd name="T4" fmla="*/ 397 w 632"/>
                <a:gd name="T5" fmla="*/ 417 h 457"/>
                <a:gd name="T6" fmla="*/ 180 w 632"/>
                <a:gd name="T7" fmla="*/ 417 h 457"/>
                <a:gd name="T8" fmla="*/ 165 w 632"/>
                <a:gd name="T9" fmla="*/ 176 h 457"/>
                <a:gd name="T10" fmla="*/ 238 w 632"/>
                <a:gd name="T11" fmla="*/ 176 h 457"/>
                <a:gd name="T12" fmla="*/ 246 w 632"/>
                <a:gd name="T13" fmla="*/ 265 h 457"/>
                <a:gd name="T14" fmla="*/ 352 w 632"/>
                <a:gd name="T15" fmla="*/ 265 h 457"/>
                <a:gd name="T16" fmla="*/ 347 w 632"/>
                <a:gd name="T17" fmla="*/ 225 h 457"/>
                <a:gd name="T18" fmla="*/ 277 w 632"/>
                <a:gd name="T19" fmla="*/ 225 h 457"/>
                <a:gd name="T20" fmla="*/ 268 w 632"/>
                <a:gd name="T21" fmla="*/ 136 h 457"/>
                <a:gd name="T22" fmla="*/ 163 w 632"/>
                <a:gd name="T23" fmla="*/ 136 h 457"/>
                <a:gd name="T24" fmla="*/ 157 w 632"/>
                <a:gd name="T25" fmla="*/ 40 h 457"/>
                <a:gd name="T26" fmla="*/ 334 w 632"/>
                <a:gd name="T27" fmla="*/ 40 h 457"/>
                <a:gd name="T28" fmla="*/ 346 w 632"/>
                <a:gd name="T29" fmla="*/ 141 h 457"/>
                <a:gd name="T30" fmla="*/ 450 w 632"/>
                <a:gd name="T31" fmla="*/ 141 h 457"/>
                <a:gd name="T32" fmla="*/ 444 w 632"/>
                <a:gd name="T33" fmla="*/ 101 h 457"/>
                <a:gd name="T34" fmla="*/ 374 w 632"/>
                <a:gd name="T35" fmla="*/ 101 h 457"/>
                <a:gd name="T36" fmla="*/ 366 w 632"/>
                <a:gd name="T37" fmla="*/ 40 h 457"/>
                <a:gd name="T38" fmla="*/ 557 w 632"/>
                <a:gd name="T39" fmla="*/ 40 h 457"/>
                <a:gd name="T40" fmla="*/ 590 w 632"/>
                <a:gd name="T41" fmla="*/ 208 h 457"/>
                <a:gd name="T42" fmla="*/ 556 w 632"/>
                <a:gd name="T43" fmla="*/ 208 h 457"/>
                <a:gd name="T44" fmla="*/ 563 w 632"/>
                <a:gd name="T45" fmla="*/ 248 h 457"/>
                <a:gd name="T46" fmla="*/ 632 w 632"/>
                <a:gd name="T47" fmla="*/ 248 h 457"/>
                <a:gd name="T48" fmla="*/ 582 w 632"/>
                <a:gd name="T49" fmla="*/ 0 h 457"/>
                <a:gd name="T50" fmla="*/ 123 w 632"/>
                <a:gd name="T51" fmla="*/ 0 h 457"/>
                <a:gd name="T52" fmla="*/ 130 w 632"/>
                <a:gd name="T53" fmla="*/ 136 h 457"/>
                <a:gd name="T54" fmla="*/ 0 w 632"/>
                <a:gd name="T55" fmla="*/ 136 h 457"/>
                <a:gd name="T56" fmla="*/ 0 w 632"/>
                <a:gd name="T57" fmla="*/ 176 h 457"/>
                <a:gd name="T58" fmla="*/ 132 w 632"/>
                <a:gd name="T59" fmla="*/ 176 h 457"/>
                <a:gd name="T60" fmla="*/ 146 w 632"/>
                <a:gd name="T61" fmla="*/ 457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2" h="457">
                  <a:moveTo>
                    <a:pt x="146" y="457"/>
                  </a:moveTo>
                  <a:cubicBezTo>
                    <a:pt x="231" y="457"/>
                    <a:pt x="316" y="457"/>
                    <a:pt x="402" y="457"/>
                  </a:cubicBezTo>
                  <a:cubicBezTo>
                    <a:pt x="400" y="441"/>
                    <a:pt x="399" y="433"/>
                    <a:pt x="397" y="417"/>
                  </a:cubicBezTo>
                  <a:cubicBezTo>
                    <a:pt x="325" y="417"/>
                    <a:pt x="252" y="417"/>
                    <a:pt x="180" y="417"/>
                  </a:cubicBezTo>
                  <a:cubicBezTo>
                    <a:pt x="175" y="336"/>
                    <a:pt x="170" y="256"/>
                    <a:pt x="165" y="176"/>
                  </a:cubicBezTo>
                  <a:cubicBezTo>
                    <a:pt x="195" y="176"/>
                    <a:pt x="209" y="176"/>
                    <a:pt x="238" y="176"/>
                  </a:cubicBezTo>
                  <a:cubicBezTo>
                    <a:pt x="241" y="212"/>
                    <a:pt x="243" y="229"/>
                    <a:pt x="246" y="265"/>
                  </a:cubicBezTo>
                  <a:cubicBezTo>
                    <a:pt x="288" y="265"/>
                    <a:pt x="309" y="265"/>
                    <a:pt x="352" y="265"/>
                  </a:cubicBezTo>
                  <a:cubicBezTo>
                    <a:pt x="350" y="249"/>
                    <a:pt x="349" y="241"/>
                    <a:pt x="347" y="225"/>
                  </a:cubicBezTo>
                  <a:cubicBezTo>
                    <a:pt x="319" y="225"/>
                    <a:pt x="305" y="225"/>
                    <a:pt x="277" y="225"/>
                  </a:cubicBezTo>
                  <a:cubicBezTo>
                    <a:pt x="273" y="189"/>
                    <a:pt x="272" y="172"/>
                    <a:pt x="268" y="136"/>
                  </a:cubicBezTo>
                  <a:cubicBezTo>
                    <a:pt x="226" y="136"/>
                    <a:pt x="205" y="136"/>
                    <a:pt x="163" y="136"/>
                  </a:cubicBezTo>
                  <a:cubicBezTo>
                    <a:pt x="161" y="97"/>
                    <a:pt x="159" y="78"/>
                    <a:pt x="157" y="40"/>
                  </a:cubicBezTo>
                  <a:cubicBezTo>
                    <a:pt x="216" y="40"/>
                    <a:pt x="275" y="40"/>
                    <a:pt x="334" y="40"/>
                  </a:cubicBezTo>
                  <a:cubicBezTo>
                    <a:pt x="338" y="80"/>
                    <a:pt x="341" y="100"/>
                    <a:pt x="346" y="141"/>
                  </a:cubicBezTo>
                  <a:cubicBezTo>
                    <a:pt x="387" y="141"/>
                    <a:pt x="408" y="141"/>
                    <a:pt x="450" y="141"/>
                  </a:cubicBezTo>
                  <a:cubicBezTo>
                    <a:pt x="447" y="125"/>
                    <a:pt x="446" y="117"/>
                    <a:pt x="444" y="101"/>
                  </a:cubicBezTo>
                  <a:cubicBezTo>
                    <a:pt x="416" y="101"/>
                    <a:pt x="402" y="101"/>
                    <a:pt x="374" y="101"/>
                  </a:cubicBezTo>
                  <a:cubicBezTo>
                    <a:pt x="371" y="76"/>
                    <a:pt x="369" y="64"/>
                    <a:pt x="366" y="40"/>
                  </a:cubicBezTo>
                  <a:cubicBezTo>
                    <a:pt x="430" y="40"/>
                    <a:pt x="494" y="40"/>
                    <a:pt x="557" y="40"/>
                  </a:cubicBezTo>
                  <a:cubicBezTo>
                    <a:pt x="568" y="96"/>
                    <a:pt x="579" y="152"/>
                    <a:pt x="590" y="208"/>
                  </a:cubicBezTo>
                  <a:cubicBezTo>
                    <a:pt x="576" y="208"/>
                    <a:pt x="569" y="208"/>
                    <a:pt x="556" y="208"/>
                  </a:cubicBezTo>
                  <a:cubicBezTo>
                    <a:pt x="559" y="224"/>
                    <a:pt x="560" y="232"/>
                    <a:pt x="563" y="248"/>
                  </a:cubicBezTo>
                  <a:cubicBezTo>
                    <a:pt x="591" y="248"/>
                    <a:pt x="604" y="248"/>
                    <a:pt x="632" y="248"/>
                  </a:cubicBezTo>
                  <a:cubicBezTo>
                    <a:pt x="615" y="165"/>
                    <a:pt x="598" y="82"/>
                    <a:pt x="582" y="0"/>
                  </a:cubicBezTo>
                  <a:cubicBezTo>
                    <a:pt x="429" y="0"/>
                    <a:pt x="276" y="0"/>
                    <a:pt x="123" y="0"/>
                  </a:cubicBezTo>
                  <a:cubicBezTo>
                    <a:pt x="125" y="45"/>
                    <a:pt x="127" y="90"/>
                    <a:pt x="130" y="136"/>
                  </a:cubicBezTo>
                  <a:cubicBezTo>
                    <a:pt x="86" y="136"/>
                    <a:pt x="43" y="136"/>
                    <a:pt x="0" y="136"/>
                  </a:cubicBezTo>
                  <a:cubicBezTo>
                    <a:pt x="0" y="152"/>
                    <a:pt x="0" y="160"/>
                    <a:pt x="0" y="176"/>
                  </a:cubicBezTo>
                  <a:cubicBezTo>
                    <a:pt x="44" y="176"/>
                    <a:pt x="88" y="176"/>
                    <a:pt x="132" y="176"/>
                  </a:cubicBezTo>
                  <a:cubicBezTo>
                    <a:pt x="137" y="269"/>
                    <a:pt x="141" y="363"/>
                    <a:pt x="146" y="45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9" name="îš1iḓè"/>
            <p:cNvSpPr/>
            <p:nvPr/>
          </p:nvSpPr>
          <p:spPr bwMode="auto">
            <a:xfrm>
              <a:off x="6169425" y="2293835"/>
              <a:ext cx="2573282" cy="3275957"/>
            </a:xfrm>
            <a:custGeom>
              <a:avLst/>
              <a:gdLst>
                <a:gd name="T0" fmla="*/ 0 w 1364"/>
                <a:gd name="T1" fmla="*/ 0 h 1736"/>
                <a:gd name="T2" fmla="*/ 1 w 1364"/>
                <a:gd name="T3" fmla="*/ 60 h 1736"/>
                <a:gd name="T4" fmla="*/ 816 w 1364"/>
                <a:gd name="T5" fmla="*/ 60 h 1736"/>
                <a:gd name="T6" fmla="*/ 856 w 1364"/>
                <a:gd name="T7" fmla="*/ 201 h 1736"/>
                <a:gd name="T8" fmla="*/ 663 w 1364"/>
                <a:gd name="T9" fmla="*/ 201 h 1736"/>
                <a:gd name="T10" fmla="*/ 672 w 1364"/>
                <a:gd name="T11" fmla="*/ 241 h 1736"/>
                <a:gd name="T12" fmla="*/ 867 w 1364"/>
                <a:gd name="T13" fmla="*/ 241 h 1736"/>
                <a:gd name="T14" fmla="*/ 1177 w 1364"/>
                <a:gd name="T15" fmla="*/ 1336 h 1736"/>
                <a:gd name="T16" fmla="*/ 1064 w 1364"/>
                <a:gd name="T17" fmla="*/ 1336 h 1736"/>
                <a:gd name="T18" fmla="*/ 1075 w 1364"/>
                <a:gd name="T19" fmla="*/ 1376 h 1736"/>
                <a:gd name="T20" fmla="*/ 1189 w 1364"/>
                <a:gd name="T21" fmla="*/ 1376 h 1736"/>
                <a:gd name="T22" fmla="*/ 1273 w 1364"/>
                <a:gd name="T23" fmla="*/ 1676 h 1736"/>
                <a:gd name="T24" fmla="*/ 22 w 1364"/>
                <a:gd name="T25" fmla="*/ 1676 h 1736"/>
                <a:gd name="T26" fmla="*/ 23 w 1364"/>
                <a:gd name="T27" fmla="*/ 1736 h 1736"/>
                <a:gd name="T28" fmla="*/ 1364 w 1364"/>
                <a:gd name="T29" fmla="*/ 1736 h 1736"/>
                <a:gd name="T30" fmla="*/ 845 w 1364"/>
                <a:gd name="T31" fmla="*/ 0 h 1736"/>
                <a:gd name="T32" fmla="*/ 0 w 1364"/>
                <a:gd name="T33" fmla="*/ 0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4" h="1736">
                  <a:moveTo>
                    <a:pt x="0" y="0"/>
                  </a:moveTo>
                  <a:cubicBezTo>
                    <a:pt x="0" y="24"/>
                    <a:pt x="1" y="36"/>
                    <a:pt x="1" y="60"/>
                  </a:cubicBezTo>
                  <a:cubicBezTo>
                    <a:pt x="272" y="60"/>
                    <a:pt x="544" y="60"/>
                    <a:pt x="816" y="60"/>
                  </a:cubicBezTo>
                  <a:cubicBezTo>
                    <a:pt x="829" y="107"/>
                    <a:pt x="842" y="154"/>
                    <a:pt x="856" y="201"/>
                  </a:cubicBezTo>
                  <a:cubicBezTo>
                    <a:pt x="791" y="201"/>
                    <a:pt x="727" y="201"/>
                    <a:pt x="663" y="201"/>
                  </a:cubicBezTo>
                  <a:cubicBezTo>
                    <a:pt x="666" y="217"/>
                    <a:pt x="668" y="225"/>
                    <a:pt x="672" y="241"/>
                  </a:cubicBezTo>
                  <a:cubicBezTo>
                    <a:pt x="737" y="241"/>
                    <a:pt x="802" y="241"/>
                    <a:pt x="867" y="241"/>
                  </a:cubicBezTo>
                  <a:cubicBezTo>
                    <a:pt x="970" y="606"/>
                    <a:pt x="1074" y="971"/>
                    <a:pt x="1177" y="1336"/>
                  </a:cubicBezTo>
                  <a:cubicBezTo>
                    <a:pt x="1140" y="1336"/>
                    <a:pt x="1102" y="1336"/>
                    <a:pt x="1064" y="1336"/>
                  </a:cubicBezTo>
                  <a:cubicBezTo>
                    <a:pt x="1069" y="1352"/>
                    <a:pt x="1071" y="1360"/>
                    <a:pt x="1075" y="1376"/>
                  </a:cubicBezTo>
                  <a:cubicBezTo>
                    <a:pt x="1113" y="1376"/>
                    <a:pt x="1151" y="1376"/>
                    <a:pt x="1189" y="1376"/>
                  </a:cubicBezTo>
                  <a:cubicBezTo>
                    <a:pt x="1217" y="1476"/>
                    <a:pt x="1245" y="1576"/>
                    <a:pt x="1273" y="1676"/>
                  </a:cubicBezTo>
                  <a:cubicBezTo>
                    <a:pt x="856" y="1676"/>
                    <a:pt x="439" y="1676"/>
                    <a:pt x="22" y="1676"/>
                  </a:cubicBezTo>
                  <a:cubicBezTo>
                    <a:pt x="22" y="1700"/>
                    <a:pt x="23" y="1712"/>
                    <a:pt x="23" y="1736"/>
                  </a:cubicBezTo>
                  <a:cubicBezTo>
                    <a:pt x="470" y="1736"/>
                    <a:pt x="917" y="1736"/>
                    <a:pt x="1364" y="1736"/>
                  </a:cubicBezTo>
                  <a:cubicBezTo>
                    <a:pt x="1191" y="1157"/>
                    <a:pt x="1018" y="578"/>
                    <a:pt x="845" y="0"/>
                  </a:cubicBezTo>
                  <a:cubicBezTo>
                    <a:pt x="563" y="0"/>
                    <a:pt x="282"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0" name="iṧļïḓe"/>
            <p:cNvSpPr/>
            <p:nvPr/>
          </p:nvSpPr>
          <p:spPr bwMode="auto">
            <a:xfrm>
              <a:off x="7742216" y="3976417"/>
              <a:ext cx="536615" cy="1233802"/>
            </a:xfrm>
            <a:custGeom>
              <a:avLst/>
              <a:gdLst>
                <a:gd name="T0" fmla="*/ 176 w 284"/>
                <a:gd name="T1" fmla="*/ 337 h 654"/>
                <a:gd name="T2" fmla="*/ 91 w 284"/>
                <a:gd name="T3" fmla="*/ 0 h 654"/>
                <a:gd name="T4" fmla="*/ 51 w 284"/>
                <a:gd name="T5" fmla="*/ 0 h 654"/>
                <a:gd name="T6" fmla="*/ 122 w 284"/>
                <a:gd name="T7" fmla="*/ 297 h 654"/>
                <a:gd name="T8" fmla="*/ 22 w 284"/>
                <a:gd name="T9" fmla="*/ 297 h 654"/>
                <a:gd name="T10" fmla="*/ 0 w 284"/>
                <a:gd name="T11" fmla="*/ 297 h 654"/>
                <a:gd name="T12" fmla="*/ 8 w 284"/>
                <a:gd name="T13" fmla="*/ 337 h 654"/>
                <a:gd name="T14" fmla="*/ 75 w 284"/>
                <a:gd name="T15" fmla="*/ 654 h 654"/>
                <a:gd name="T16" fmla="*/ 284 w 284"/>
                <a:gd name="T17" fmla="*/ 654 h 654"/>
                <a:gd name="T18" fmla="*/ 274 w 284"/>
                <a:gd name="T19" fmla="*/ 614 h 654"/>
                <a:gd name="T20" fmla="*/ 114 w 284"/>
                <a:gd name="T21" fmla="*/ 614 h 654"/>
                <a:gd name="T22" fmla="*/ 52 w 284"/>
                <a:gd name="T23" fmla="*/ 337 h 654"/>
                <a:gd name="T24" fmla="*/ 176 w 284"/>
                <a:gd name="T25" fmla="*/ 337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654">
                  <a:moveTo>
                    <a:pt x="176" y="337"/>
                  </a:moveTo>
                  <a:cubicBezTo>
                    <a:pt x="147" y="225"/>
                    <a:pt x="119" y="112"/>
                    <a:pt x="91" y="0"/>
                  </a:cubicBezTo>
                  <a:cubicBezTo>
                    <a:pt x="75" y="0"/>
                    <a:pt x="67" y="0"/>
                    <a:pt x="51" y="0"/>
                  </a:cubicBezTo>
                  <a:cubicBezTo>
                    <a:pt x="75" y="99"/>
                    <a:pt x="98" y="198"/>
                    <a:pt x="122" y="297"/>
                  </a:cubicBezTo>
                  <a:cubicBezTo>
                    <a:pt x="82" y="297"/>
                    <a:pt x="62" y="297"/>
                    <a:pt x="22" y="297"/>
                  </a:cubicBezTo>
                  <a:cubicBezTo>
                    <a:pt x="13" y="297"/>
                    <a:pt x="9" y="297"/>
                    <a:pt x="0" y="297"/>
                  </a:cubicBezTo>
                  <a:cubicBezTo>
                    <a:pt x="3" y="313"/>
                    <a:pt x="5" y="321"/>
                    <a:pt x="8" y="337"/>
                  </a:cubicBezTo>
                  <a:cubicBezTo>
                    <a:pt x="31" y="443"/>
                    <a:pt x="53" y="548"/>
                    <a:pt x="75" y="654"/>
                  </a:cubicBezTo>
                  <a:cubicBezTo>
                    <a:pt x="145" y="654"/>
                    <a:pt x="215" y="654"/>
                    <a:pt x="284" y="654"/>
                  </a:cubicBezTo>
                  <a:cubicBezTo>
                    <a:pt x="280" y="638"/>
                    <a:pt x="278" y="630"/>
                    <a:pt x="274" y="614"/>
                  </a:cubicBezTo>
                  <a:cubicBezTo>
                    <a:pt x="221" y="614"/>
                    <a:pt x="167" y="614"/>
                    <a:pt x="114" y="614"/>
                  </a:cubicBezTo>
                  <a:cubicBezTo>
                    <a:pt x="93" y="522"/>
                    <a:pt x="73" y="429"/>
                    <a:pt x="52" y="337"/>
                  </a:cubicBezTo>
                  <a:cubicBezTo>
                    <a:pt x="93" y="337"/>
                    <a:pt x="134" y="337"/>
                    <a:pt x="176" y="33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1" name="ïŝḷiḍe"/>
            <p:cNvSpPr/>
            <p:nvPr/>
          </p:nvSpPr>
          <p:spPr bwMode="auto">
            <a:xfrm>
              <a:off x="6188641" y="3697817"/>
              <a:ext cx="1295562" cy="915401"/>
            </a:xfrm>
            <a:custGeom>
              <a:avLst/>
              <a:gdLst>
                <a:gd name="T0" fmla="*/ 680 w 687"/>
                <a:gd name="T1" fmla="*/ 445 h 485"/>
                <a:gd name="T2" fmla="*/ 416 w 687"/>
                <a:gd name="T3" fmla="*/ 445 h 485"/>
                <a:gd name="T4" fmla="*/ 370 w 687"/>
                <a:gd name="T5" fmla="*/ 40 h 485"/>
                <a:gd name="T6" fmla="*/ 494 w 687"/>
                <a:gd name="T7" fmla="*/ 40 h 485"/>
                <a:gd name="T8" fmla="*/ 488 w 687"/>
                <a:gd name="T9" fmla="*/ 0 h 485"/>
                <a:gd name="T10" fmla="*/ 0 w 687"/>
                <a:gd name="T11" fmla="*/ 0 h 485"/>
                <a:gd name="T12" fmla="*/ 5 w 687"/>
                <a:gd name="T13" fmla="*/ 357 h 485"/>
                <a:gd name="T14" fmla="*/ 47 w 687"/>
                <a:gd name="T15" fmla="*/ 357 h 485"/>
                <a:gd name="T16" fmla="*/ 40 w 687"/>
                <a:gd name="T17" fmla="*/ 40 h 485"/>
                <a:gd name="T18" fmla="*/ 331 w 687"/>
                <a:gd name="T19" fmla="*/ 40 h 485"/>
                <a:gd name="T20" fmla="*/ 376 w 687"/>
                <a:gd name="T21" fmla="*/ 485 h 485"/>
                <a:gd name="T22" fmla="*/ 687 w 687"/>
                <a:gd name="T23" fmla="*/ 485 h 485"/>
                <a:gd name="T24" fmla="*/ 680 w 687"/>
                <a:gd name="T25" fmla="*/ 44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7" h="485">
                  <a:moveTo>
                    <a:pt x="680" y="445"/>
                  </a:moveTo>
                  <a:cubicBezTo>
                    <a:pt x="592" y="445"/>
                    <a:pt x="504" y="445"/>
                    <a:pt x="416" y="445"/>
                  </a:cubicBezTo>
                  <a:cubicBezTo>
                    <a:pt x="400" y="310"/>
                    <a:pt x="385" y="175"/>
                    <a:pt x="370" y="40"/>
                  </a:cubicBezTo>
                  <a:cubicBezTo>
                    <a:pt x="411" y="40"/>
                    <a:pt x="453" y="40"/>
                    <a:pt x="494" y="40"/>
                  </a:cubicBezTo>
                  <a:cubicBezTo>
                    <a:pt x="492" y="24"/>
                    <a:pt x="490" y="16"/>
                    <a:pt x="488" y="0"/>
                  </a:cubicBezTo>
                  <a:cubicBezTo>
                    <a:pt x="325" y="0"/>
                    <a:pt x="163" y="0"/>
                    <a:pt x="0" y="0"/>
                  </a:cubicBezTo>
                  <a:cubicBezTo>
                    <a:pt x="1" y="119"/>
                    <a:pt x="3" y="238"/>
                    <a:pt x="5" y="357"/>
                  </a:cubicBezTo>
                  <a:cubicBezTo>
                    <a:pt x="22" y="357"/>
                    <a:pt x="30" y="357"/>
                    <a:pt x="47" y="357"/>
                  </a:cubicBezTo>
                  <a:cubicBezTo>
                    <a:pt x="45" y="251"/>
                    <a:pt x="42" y="146"/>
                    <a:pt x="40" y="40"/>
                  </a:cubicBezTo>
                  <a:cubicBezTo>
                    <a:pt x="137" y="40"/>
                    <a:pt x="234" y="40"/>
                    <a:pt x="331" y="40"/>
                  </a:cubicBezTo>
                  <a:cubicBezTo>
                    <a:pt x="346" y="189"/>
                    <a:pt x="361" y="337"/>
                    <a:pt x="376" y="485"/>
                  </a:cubicBezTo>
                  <a:cubicBezTo>
                    <a:pt x="480" y="485"/>
                    <a:pt x="584" y="485"/>
                    <a:pt x="687" y="485"/>
                  </a:cubicBezTo>
                  <a:cubicBezTo>
                    <a:pt x="684" y="469"/>
                    <a:pt x="683" y="461"/>
                    <a:pt x="680" y="445"/>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2" name="ïṧlíḑê"/>
            <p:cNvSpPr/>
            <p:nvPr/>
          </p:nvSpPr>
          <p:spPr bwMode="auto">
            <a:xfrm>
              <a:off x="5915505" y="2711050"/>
              <a:ext cx="75483" cy="489952"/>
            </a:xfrm>
            <a:custGeom>
              <a:avLst/>
              <a:gdLst>
                <a:gd name="T0" fmla="*/ 6 w 40"/>
                <a:gd name="T1" fmla="*/ 41 h 260"/>
                <a:gd name="T2" fmla="*/ 5 w 40"/>
                <a:gd name="T3" fmla="*/ 61 h 260"/>
                <a:gd name="T4" fmla="*/ 0 w 40"/>
                <a:gd name="T5" fmla="*/ 260 h 260"/>
                <a:gd name="T6" fmla="*/ 36 w 40"/>
                <a:gd name="T7" fmla="*/ 260 h 260"/>
                <a:gd name="T8" fmla="*/ 39 w 40"/>
                <a:gd name="T9" fmla="*/ 61 h 260"/>
                <a:gd name="T10" fmla="*/ 39 w 40"/>
                <a:gd name="T11" fmla="*/ 41 h 260"/>
                <a:gd name="T12" fmla="*/ 40 w 40"/>
                <a:gd name="T13" fmla="*/ 0 h 260"/>
                <a:gd name="T14" fmla="*/ 7 w 40"/>
                <a:gd name="T15" fmla="*/ 0 h 260"/>
                <a:gd name="T16" fmla="*/ 6 w 40"/>
                <a:gd name="T17" fmla="*/ 21 h 260"/>
                <a:gd name="T18" fmla="*/ 6 w 40"/>
                <a:gd name="T19" fmla="*/ 4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60">
                  <a:moveTo>
                    <a:pt x="6" y="41"/>
                  </a:moveTo>
                  <a:cubicBezTo>
                    <a:pt x="6" y="49"/>
                    <a:pt x="5" y="53"/>
                    <a:pt x="5" y="61"/>
                  </a:cubicBezTo>
                  <a:cubicBezTo>
                    <a:pt x="3" y="127"/>
                    <a:pt x="1" y="193"/>
                    <a:pt x="0" y="260"/>
                  </a:cubicBezTo>
                  <a:cubicBezTo>
                    <a:pt x="14" y="260"/>
                    <a:pt x="21" y="260"/>
                    <a:pt x="36" y="260"/>
                  </a:cubicBezTo>
                  <a:cubicBezTo>
                    <a:pt x="37" y="193"/>
                    <a:pt x="38" y="127"/>
                    <a:pt x="39" y="61"/>
                  </a:cubicBezTo>
                  <a:cubicBezTo>
                    <a:pt x="39" y="53"/>
                    <a:pt x="39" y="49"/>
                    <a:pt x="39" y="41"/>
                  </a:cubicBezTo>
                  <a:cubicBezTo>
                    <a:pt x="40" y="25"/>
                    <a:pt x="40" y="16"/>
                    <a:pt x="40" y="0"/>
                  </a:cubicBezTo>
                  <a:cubicBezTo>
                    <a:pt x="27" y="0"/>
                    <a:pt x="20" y="0"/>
                    <a:pt x="7" y="0"/>
                  </a:cubicBezTo>
                  <a:cubicBezTo>
                    <a:pt x="7" y="8"/>
                    <a:pt x="7" y="13"/>
                    <a:pt x="6" y="21"/>
                  </a:cubicBezTo>
                  <a:cubicBezTo>
                    <a:pt x="6" y="29"/>
                    <a:pt x="6" y="33"/>
                    <a:pt x="6" y="41"/>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nvGrpSpPr>
          <p:cNvPr id="11" name="ís1ïďé"/>
          <p:cNvGrpSpPr/>
          <p:nvPr/>
        </p:nvGrpSpPr>
        <p:grpSpPr>
          <a:xfrm>
            <a:off x="5797499" y="1971675"/>
            <a:ext cx="2325873" cy="4171950"/>
            <a:chOff x="5797499" y="1974850"/>
            <a:chExt cx="2325873" cy="4171950"/>
          </a:xfrm>
        </p:grpSpPr>
        <p:grpSp>
          <p:nvGrpSpPr>
            <p:cNvPr id="19" name="íş1íḑe"/>
            <p:cNvGrpSpPr/>
            <p:nvPr/>
          </p:nvGrpSpPr>
          <p:grpSpPr>
            <a:xfrm>
              <a:off x="5797499" y="1974850"/>
              <a:ext cx="2007846" cy="3747281"/>
              <a:chOff x="5797499" y="1552575"/>
              <a:chExt cx="2007846" cy="3747281"/>
            </a:xfrm>
            <a:solidFill>
              <a:schemeClr val="bg1">
                <a:lumMod val="85000"/>
              </a:schemeClr>
            </a:solidFill>
          </p:grpSpPr>
          <p:sp>
            <p:nvSpPr>
              <p:cNvPr id="26" name="ïŝ1ïḍè"/>
              <p:cNvSpPr/>
              <p:nvPr/>
            </p:nvSpPr>
            <p:spPr bwMode="auto">
              <a:xfrm>
                <a:off x="5797499" y="1695891"/>
                <a:ext cx="2007846" cy="3603965"/>
              </a:xfrm>
              <a:custGeom>
                <a:avLst/>
                <a:gdLst>
                  <a:gd name="T0" fmla="*/ 321 w 1064"/>
                  <a:gd name="T1" fmla="*/ 1571 h 1910"/>
                  <a:gd name="T2" fmla="*/ 790 w 1064"/>
                  <a:gd name="T3" fmla="*/ 1571 h 1910"/>
                  <a:gd name="T4" fmla="*/ 813 w 1064"/>
                  <a:gd name="T5" fmla="*/ 1731 h 1910"/>
                  <a:gd name="T6" fmla="*/ 1064 w 1064"/>
                  <a:gd name="T7" fmla="*/ 1731 h 1910"/>
                  <a:gd name="T8" fmla="*/ 960 w 1064"/>
                  <a:gd name="T9" fmla="*/ 1204 h 1910"/>
                  <a:gd name="T10" fmla="*/ 685 w 1064"/>
                  <a:gd name="T11" fmla="*/ 1204 h 1910"/>
                  <a:gd name="T12" fmla="*/ 651 w 1064"/>
                  <a:gd name="T13" fmla="*/ 941 h 1910"/>
                  <a:gd name="T14" fmla="*/ 812 w 1064"/>
                  <a:gd name="T15" fmla="*/ 941 h 1910"/>
                  <a:gd name="T16" fmla="*/ 783 w 1064"/>
                  <a:gd name="T17" fmla="*/ 771 h 1910"/>
                  <a:gd name="T18" fmla="*/ 146 w 1064"/>
                  <a:gd name="T19" fmla="*/ 771 h 1910"/>
                  <a:gd name="T20" fmla="*/ 146 w 1064"/>
                  <a:gd name="T21" fmla="*/ 638 h 1910"/>
                  <a:gd name="T22" fmla="*/ 19 w 1064"/>
                  <a:gd name="T23" fmla="*/ 638 h 1910"/>
                  <a:gd name="T24" fmla="*/ 34 w 1064"/>
                  <a:gd name="T25" fmla="*/ 256 h 1910"/>
                  <a:gd name="T26" fmla="*/ 161 w 1064"/>
                  <a:gd name="T27" fmla="*/ 256 h 1910"/>
                  <a:gd name="T28" fmla="*/ 161 w 1064"/>
                  <a:gd name="T29" fmla="*/ 0 h 1910"/>
                  <a:gd name="T30" fmla="*/ 146 w 1064"/>
                  <a:gd name="T31" fmla="*/ 0 h 1910"/>
                  <a:gd name="T32" fmla="*/ 145 w 1064"/>
                  <a:gd name="T33" fmla="*/ 236 h 1910"/>
                  <a:gd name="T34" fmla="*/ 19 w 1064"/>
                  <a:gd name="T35" fmla="*/ 236 h 1910"/>
                  <a:gd name="T36" fmla="*/ 0 w 1064"/>
                  <a:gd name="T37" fmla="*/ 658 h 1910"/>
                  <a:gd name="T38" fmla="*/ 128 w 1064"/>
                  <a:gd name="T39" fmla="*/ 658 h 1910"/>
                  <a:gd name="T40" fmla="*/ 127 w 1064"/>
                  <a:gd name="T41" fmla="*/ 791 h 1910"/>
                  <a:gd name="T42" fmla="*/ 767 w 1064"/>
                  <a:gd name="T43" fmla="*/ 791 h 1910"/>
                  <a:gd name="T44" fmla="*/ 788 w 1064"/>
                  <a:gd name="T45" fmla="*/ 921 h 1910"/>
                  <a:gd name="T46" fmla="*/ 629 w 1064"/>
                  <a:gd name="T47" fmla="*/ 921 h 1910"/>
                  <a:gd name="T48" fmla="*/ 666 w 1064"/>
                  <a:gd name="T49" fmla="*/ 1224 h 1910"/>
                  <a:gd name="T50" fmla="*/ 942 w 1064"/>
                  <a:gd name="T51" fmla="*/ 1224 h 1910"/>
                  <a:gd name="T52" fmla="*/ 1036 w 1064"/>
                  <a:gd name="T53" fmla="*/ 1711 h 1910"/>
                  <a:gd name="T54" fmla="*/ 834 w 1064"/>
                  <a:gd name="T55" fmla="*/ 1711 h 1910"/>
                  <a:gd name="T56" fmla="*/ 810 w 1064"/>
                  <a:gd name="T57" fmla="*/ 1551 h 1910"/>
                  <a:gd name="T58" fmla="*/ 344 w 1064"/>
                  <a:gd name="T59" fmla="*/ 1551 h 1910"/>
                  <a:gd name="T60" fmla="*/ 331 w 1064"/>
                  <a:gd name="T61" fmla="*/ 1249 h 1910"/>
                  <a:gd name="T62" fmla="*/ 123 w 1064"/>
                  <a:gd name="T63" fmla="*/ 1249 h 1910"/>
                  <a:gd name="T64" fmla="*/ 117 w 1064"/>
                  <a:gd name="T65" fmla="*/ 1910 h 1910"/>
                  <a:gd name="T66" fmla="*/ 142 w 1064"/>
                  <a:gd name="T67" fmla="*/ 1910 h 1910"/>
                  <a:gd name="T68" fmla="*/ 144 w 1064"/>
                  <a:gd name="T69" fmla="*/ 1269 h 1910"/>
                  <a:gd name="T70" fmla="*/ 310 w 1064"/>
                  <a:gd name="T71" fmla="*/ 1269 h 1910"/>
                  <a:gd name="T72" fmla="*/ 321 w 1064"/>
                  <a:gd name="T73" fmla="*/ 1571 h 1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4" h="1910">
                    <a:moveTo>
                      <a:pt x="321" y="1571"/>
                    </a:moveTo>
                    <a:cubicBezTo>
                      <a:pt x="478" y="1571"/>
                      <a:pt x="634" y="1571"/>
                      <a:pt x="790" y="1571"/>
                    </a:cubicBezTo>
                    <a:cubicBezTo>
                      <a:pt x="797" y="1624"/>
                      <a:pt x="805" y="1678"/>
                      <a:pt x="813" y="1731"/>
                    </a:cubicBezTo>
                    <a:cubicBezTo>
                      <a:pt x="896" y="1731"/>
                      <a:pt x="980" y="1731"/>
                      <a:pt x="1064" y="1731"/>
                    </a:cubicBezTo>
                    <a:cubicBezTo>
                      <a:pt x="1029" y="1555"/>
                      <a:pt x="994" y="1379"/>
                      <a:pt x="960" y="1204"/>
                    </a:cubicBezTo>
                    <a:cubicBezTo>
                      <a:pt x="868" y="1204"/>
                      <a:pt x="777" y="1204"/>
                      <a:pt x="685" y="1204"/>
                    </a:cubicBezTo>
                    <a:cubicBezTo>
                      <a:pt x="674" y="1116"/>
                      <a:pt x="662" y="1028"/>
                      <a:pt x="651" y="941"/>
                    </a:cubicBezTo>
                    <a:cubicBezTo>
                      <a:pt x="705" y="941"/>
                      <a:pt x="758" y="941"/>
                      <a:pt x="812" y="941"/>
                    </a:cubicBezTo>
                    <a:cubicBezTo>
                      <a:pt x="802" y="884"/>
                      <a:pt x="792" y="828"/>
                      <a:pt x="783" y="771"/>
                    </a:cubicBezTo>
                    <a:cubicBezTo>
                      <a:pt x="570" y="771"/>
                      <a:pt x="358" y="771"/>
                      <a:pt x="146" y="771"/>
                    </a:cubicBezTo>
                    <a:cubicBezTo>
                      <a:pt x="146" y="727"/>
                      <a:pt x="146" y="683"/>
                      <a:pt x="146" y="638"/>
                    </a:cubicBezTo>
                    <a:cubicBezTo>
                      <a:pt x="104" y="638"/>
                      <a:pt x="62" y="638"/>
                      <a:pt x="19" y="638"/>
                    </a:cubicBezTo>
                    <a:cubicBezTo>
                      <a:pt x="24" y="511"/>
                      <a:pt x="29" y="383"/>
                      <a:pt x="34" y="256"/>
                    </a:cubicBezTo>
                    <a:cubicBezTo>
                      <a:pt x="77" y="256"/>
                      <a:pt x="119" y="256"/>
                      <a:pt x="161" y="256"/>
                    </a:cubicBezTo>
                    <a:cubicBezTo>
                      <a:pt x="161" y="171"/>
                      <a:pt x="161" y="85"/>
                      <a:pt x="161" y="0"/>
                    </a:cubicBezTo>
                    <a:cubicBezTo>
                      <a:pt x="155" y="0"/>
                      <a:pt x="152" y="0"/>
                      <a:pt x="146" y="0"/>
                    </a:cubicBezTo>
                    <a:cubicBezTo>
                      <a:pt x="145" y="79"/>
                      <a:pt x="145" y="157"/>
                      <a:pt x="145" y="236"/>
                    </a:cubicBezTo>
                    <a:cubicBezTo>
                      <a:pt x="103" y="236"/>
                      <a:pt x="61" y="236"/>
                      <a:pt x="19" y="236"/>
                    </a:cubicBezTo>
                    <a:cubicBezTo>
                      <a:pt x="13" y="377"/>
                      <a:pt x="6" y="517"/>
                      <a:pt x="0" y="658"/>
                    </a:cubicBezTo>
                    <a:cubicBezTo>
                      <a:pt x="43" y="658"/>
                      <a:pt x="85" y="658"/>
                      <a:pt x="128" y="658"/>
                    </a:cubicBezTo>
                    <a:cubicBezTo>
                      <a:pt x="128" y="703"/>
                      <a:pt x="127" y="747"/>
                      <a:pt x="127" y="791"/>
                    </a:cubicBezTo>
                    <a:cubicBezTo>
                      <a:pt x="340" y="791"/>
                      <a:pt x="554" y="791"/>
                      <a:pt x="767" y="791"/>
                    </a:cubicBezTo>
                    <a:cubicBezTo>
                      <a:pt x="774" y="834"/>
                      <a:pt x="781" y="878"/>
                      <a:pt x="788" y="921"/>
                    </a:cubicBezTo>
                    <a:cubicBezTo>
                      <a:pt x="735" y="921"/>
                      <a:pt x="682" y="921"/>
                      <a:pt x="629" y="921"/>
                    </a:cubicBezTo>
                    <a:cubicBezTo>
                      <a:pt x="641" y="1022"/>
                      <a:pt x="654" y="1123"/>
                      <a:pt x="666" y="1224"/>
                    </a:cubicBezTo>
                    <a:cubicBezTo>
                      <a:pt x="758" y="1224"/>
                      <a:pt x="850" y="1224"/>
                      <a:pt x="942" y="1224"/>
                    </a:cubicBezTo>
                    <a:cubicBezTo>
                      <a:pt x="973" y="1386"/>
                      <a:pt x="1005" y="1549"/>
                      <a:pt x="1036" y="1711"/>
                    </a:cubicBezTo>
                    <a:cubicBezTo>
                      <a:pt x="968" y="1711"/>
                      <a:pt x="901" y="1711"/>
                      <a:pt x="834" y="1711"/>
                    </a:cubicBezTo>
                    <a:cubicBezTo>
                      <a:pt x="826" y="1658"/>
                      <a:pt x="818" y="1604"/>
                      <a:pt x="810" y="1551"/>
                    </a:cubicBezTo>
                    <a:cubicBezTo>
                      <a:pt x="655" y="1551"/>
                      <a:pt x="499" y="1551"/>
                      <a:pt x="344" y="1551"/>
                    </a:cubicBezTo>
                    <a:cubicBezTo>
                      <a:pt x="339" y="1450"/>
                      <a:pt x="335" y="1349"/>
                      <a:pt x="331" y="1249"/>
                    </a:cubicBezTo>
                    <a:cubicBezTo>
                      <a:pt x="262" y="1249"/>
                      <a:pt x="192" y="1249"/>
                      <a:pt x="123" y="1249"/>
                    </a:cubicBezTo>
                    <a:cubicBezTo>
                      <a:pt x="121" y="1469"/>
                      <a:pt x="119" y="1689"/>
                      <a:pt x="117" y="1910"/>
                    </a:cubicBezTo>
                    <a:cubicBezTo>
                      <a:pt x="127" y="1910"/>
                      <a:pt x="132" y="1910"/>
                      <a:pt x="142" y="1910"/>
                    </a:cubicBezTo>
                    <a:cubicBezTo>
                      <a:pt x="143" y="1696"/>
                      <a:pt x="144" y="1482"/>
                      <a:pt x="144" y="1269"/>
                    </a:cubicBezTo>
                    <a:cubicBezTo>
                      <a:pt x="200" y="1269"/>
                      <a:pt x="255" y="1269"/>
                      <a:pt x="310" y="1269"/>
                    </a:cubicBezTo>
                    <a:cubicBezTo>
                      <a:pt x="314" y="1369"/>
                      <a:pt x="318" y="1470"/>
                      <a:pt x="321" y="1571"/>
                    </a:cubicBez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7" name="ís1íḓé"/>
              <p:cNvSpPr/>
              <p:nvPr/>
            </p:nvSpPr>
            <p:spPr>
              <a:xfrm>
                <a:off x="5976752" y="1552575"/>
                <a:ext cx="218141" cy="1433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p>
            </p:txBody>
          </p:sp>
        </p:grpSp>
        <p:grpSp>
          <p:nvGrpSpPr>
            <p:cNvPr id="20" name="ïš1iḍè"/>
            <p:cNvGrpSpPr/>
            <p:nvPr/>
          </p:nvGrpSpPr>
          <p:grpSpPr>
            <a:xfrm>
              <a:off x="5928300" y="2974387"/>
              <a:ext cx="2195072" cy="3172413"/>
              <a:chOff x="5928300" y="2974387"/>
              <a:chExt cx="2195072" cy="3172413"/>
            </a:xfrm>
          </p:grpSpPr>
          <p:sp>
            <p:nvSpPr>
              <p:cNvPr id="21" name="iṡļiďé"/>
              <p:cNvSpPr/>
              <p:nvPr/>
            </p:nvSpPr>
            <p:spPr bwMode="auto">
              <a:xfrm>
                <a:off x="5944846" y="4089296"/>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2" name="iṩ1ïďé"/>
              <p:cNvSpPr/>
              <p:nvPr/>
            </p:nvSpPr>
            <p:spPr bwMode="auto">
              <a:xfrm>
                <a:off x="7905479" y="5090838"/>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3" name="îs1íďè"/>
              <p:cNvSpPr/>
              <p:nvPr/>
            </p:nvSpPr>
            <p:spPr bwMode="auto">
              <a:xfrm>
                <a:off x="7484199" y="3362255"/>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4" name="ísliḋe"/>
              <p:cNvSpPr/>
              <p:nvPr/>
            </p:nvSpPr>
            <p:spPr bwMode="auto">
              <a:xfrm>
                <a:off x="5967180" y="2974387"/>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5" name="íśliḑé"/>
              <p:cNvSpPr/>
              <p:nvPr/>
            </p:nvSpPr>
            <p:spPr bwMode="auto">
              <a:xfrm>
                <a:off x="5928300" y="5647241"/>
                <a:ext cx="236941" cy="499559"/>
              </a:xfrm>
              <a:custGeom>
                <a:avLst/>
                <a:gdLst>
                  <a:gd name="T0" fmla="*/ 1424 w 5053"/>
                  <a:gd name="T1" fmla="*/ 1130 h 10667"/>
                  <a:gd name="T2" fmla="*/ 2548 w 5053"/>
                  <a:gd name="T3" fmla="*/ 0 h 10667"/>
                  <a:gd name="T4" fmla="*/ 3671 w 5053"/>
                  <a:gd name="T5" fmla="*/ 1130 h 10667"/>
                  <a:gd name="T6" fmla="*/ 2548 w 5053"/>
                  <a:gd name="T7" fmla="*/ 2260 h 10667"/>
                  <a:gd name="T8" fmla="*/ 1424 w 5053"/>
                  <a:gd name="T9" fmla="*/ 1130 h 10667"/>
                  <a:gd name="T10" fmla="*/ 3718 w 5053"/>
                  <a:gd name="T11" fmla="*/ 6726 h 10667"/>
                  <a:gd name="T12" fmla="*/ 3936 w 5053"/>
                  <a:gd name="T13" fmla="*/ 10114 h 10667"/>
                  <a:gd name="T14" fmla="*/ 3454 w 5053"/>
                  <a:gd name="T15" fmla="*/ 10666 h 10667"/>
                  <a:gd name="T16" fmla="*/ 3420 w 5053"/>
                  <a:gd name="T17" fmla="*/ 10667 h 10667"/>
                  <a:gd name="T18" fmla="*/ 2905 w 5053"/>
                  <a:gd name="T19" fmla="*/ 10181 h 10667"/>
                  <a:gd name="T20" fmla="*/ 2675 w 5053"/>
                  <a:gd name="T21" fmla="*/ 6596 h 10667"/>
                  <a:gd name="T22" fmla="*/ 2562 w 5053"/>
                  <a:gd name="T23" fmla="*/ 6584 h 10667"/>
                  <a:gd name="T24" fmla="*/ 2452 w 5053"/>
                  <a:gd name="T25" fmla="*/ 6604 h 10667"/>
                  <a:gd name="T26" fmla="*/ 2203 w 5053"/>
                  <a:gd name="T27" fmla="*/ 10152 h 10667"/>
                  <a:gd name="T28" fmla="*/ 1688 w 5053"/>
                  <a:gd name="T29" fmla="*/ 10635 h 10667"/>
                  <a:gd name="T30" fmla="*/ 1651 w 5053"/>
                  <a:gd name="T31" fmla="*/ 10633 h 10667"/>
                  <a:gd name="T32" fmla="*/ 1173 w 5053"/>
                  <a:gd name="T33" fmla="*/ 10079 h 10667"/>
                  <a:gd name="T34" fmla="*/ 1404 w 5053"/>
                  <a:gd name="T35" fmla="*/ 6796 h 10667"/>
                  <a:gd name="T36" fmla="*/ 1387 w 5053"/>
                  <a:gd name="T37" fmla="*/ 6783 h 10667"/>
                  <a:gd name="T38" fmla="*/ 1280 w 5053"/>
                  <a:gd name="T39" fmla="*/ 6665 h 10667"/>
                  <a:gd name="T40" fmla="*/ 237 w 5053"/>
                  <a:gd name="T41" fmla="*/ 4389 h 10667"/>
                  <a:gd name="T42" fmla="*/ 1113 w 5053"/>
                  <a:gd name="T43" fmla="*/ 2926 h 10667"/>
                  <a:gd name="T44" fmla="*/ 1887 w 5053"/>
                  <a:gd name="T45" fmla="*/ 2464 h 10667"/>
                  <a:gd name="T46" fmla="*/ 2443 w 5053"/>
                  <a:gd name="T47" fmla="*/ 2376 h 10667"/>
                  <a:gd name="T48" fmla="*/ 2080 w 5053"/>
                  <a:gd name="T49" fmla="*/ 5437 h 10667"/>
                  <a:gd name="T50" fmla="*/ 2558 w 5053"/>
                  <a:gd name="T51" fmla="*/ 5931 h 10667"/>
                  <a:gd name="T52" fmla="*/ 2977 w 5053"/>
                  <a:gd name="T53" fmla="*/ 5437 h 10667"/>
                  <a:gd name="T54" fmla="*/ 2687 w 5053"/>
                  <a:gd name="T55" fmla="*/ 2375 h 10667"/>
                  <a:gd name="T56" fmla="*/ 3240 w 5053"/>
                  <a:gd name="T57" fmla="*/ 2483 h 10667"/>
                  <a:gd name="T58" fmla="*/ 3939 w 5053"/>
                  <a:gd name="T59" fmla="*/ 2926 h 10667"/>
                  <a:gd name="T60" fmla="*/ 4815 w 5053"/>
                  <a:gd name="T61" fmla="*/ 4389 h 10667"/>
                  <a:gd name="T62" fmla="*/ 3773 w 5053"/>
                  <a:gd name="T63" fmla="*/ 6665 h 10667"/>
                  <a:gd name="T64" fmla="*/ 3718 w 5053"/>
                  <a:gd name="T65" fmla="*/ 6726 h 10667"/>
                  <a:gd name="T66" fmla="*/ 1590 w 5053"/>
                  <a:gd name="T67" fmla="*/ 3583 h 10667"/>
                  <a:gd name="T68" fmla="*/ 1005 w 5053"/>
                  <a:gd name="T69" fmla="*/ 4602 h 10667"/>
                  <a:gd name="T70" fmla="*/ 1482 w 5053"/>
                  <a:gd name="T71" fmla="*/ 5681 h 10667"/>
                  <a:gd name="T72" fmla="*/ 1490 w 5053"/>
                  <a:gd name="T73" fmla="*/ 5574 h 10667"/>
                  <a:gd name="T74" fmla="*/ 1499 w 5053"/>
                  <a:gd name="T75" fmla="*/ 5519 h 10667"/>
                  <a:gd name="T76" fmla="*/ 1590 w 5053"/>
                  <a:gd name="T77" fmla="*/ 3583 h 10667"/>
                  <a:gd name="T78" fmla="*/ 3640 w 5053"/>
                  <a:gd name="T79" fmla="*/ 5593 h 10667"/>
                  <a:gd name="T80" fmla="*/ 4048 w 5053"/>
                  <a:gd name="T81" fmla="*/ 4602 h 10667"/>
                  <a:gd name="T82" fmla="*/ 3507 w 5053"/>
                  <a:gd name="T83" fmla="*/ 3634 h 10667"/>
                  <a:gd name="T84" fmla="*/ 3640 w 5053"/>
                  <a:gd name="T85" fmla="*/ 5593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3" h="10667">
                    <a:moveTo>
                      <a:pt x="1424" y="1130"/>
                    </a:moveTo>
                    <a:cubicBezTo>
                      <a:pt x="1424" y="506"/>
                      <a:pt x="1927" y="0"/>
                      <a:pt x="2548" y="0"/>
                    </a:cubicBezTo>
                    <a:cubicBezTo>
                      <a:pt x="3168" y="0"/>
                      <a:pt x="3671" y="506"/>
                      <a:pt x="3671" y="1130"/>
                    </a:cubicBezTo>
                    <a:cubicBezTo>
                      <a:pt x="3671" y="1754"/>
                      <a:pt x="3168" y="2260"/>
                      <a:pt x="2548" y="2260"/>
                    </a:cubicBezTo>
                    <a:cubicBezTo>
                      <a:pt x="1927" y="2260"/>
                      <a:pt x="1424" y="1754"/>
                      <a:pt x="1424" y="1130"/>
                    </a:cubicBezTo>
                    <a:close/>
                    <a:moveTo>
                      <a:pt x="3718" y="6726"/>
                    </a:moveTo>
                    <a:lnTo>
                      <a:pt x="3936" y="10114"/>
                    </a:lnTo>
                    <a:cubicBezTo>
                      <a:pt x="3954" y="10400"/>
                      <a:pt x="3738" y="10647"/>
                      <a:pt x="3454" y="10666"/>
                    </a:cubicBezTo>
                    <a:cubicBezTo>
                      <a:pt x="3443" y="10666"/>
                      <a:pt x="3431" y="10667"/>
                      <a:pt x="3420" y="10667"/>
                    </a:cubicBezTo>
                    <a:cubicBezTo>
                      <a:pt x="3150" y="10667"/>
                      <a:pt x="2923" y="10456"/>
                      <a:pt x="2905" y="10181"/>
                    </a:cubicBezTo>
                    <a:lnTo>
                      <a:pt x="2675" y="6596"/>
                    </a:lnTo>
                    <a:cubicBezTo>
                      <a:pt x="2637" y="6591"/>
                      <a:pt x="2600" y="6584"/>
                      <a:pt x="2562" y="6584"/>
                    </a:cubicBezTo>
                    <a:cubicBezTo>
                      <a:pt x="2529" y="6584"/>
                      <a:pt x="2491" y="6594"/>
                      <a:pt x="2452" y="6604"/>
                    </a:cubicBezTo>
                    <a:lnTo>
                      <a:pt x="2203" y="10152"/>
                    </a:lnTo>
                    <a:cubicBezTo>
                      <a:pt x="2183" y="10426"/>
                      <a:pt x="1957" y="10635"/>
                      <a:pt x="1688" y="10635"/>
                    </a:cubicBezTo>
                    <a:cubicBezTo>
                      <a:pt x="1676" y="10635"/>
                      <a:pt x="1664" y="10634"/>
                      <a:pt x="1651" y="10633"/>
                    </a:cubicBezTo>
                    <a:cubicBezTo>
                      <a:pt x="1367" y="10613"/>
                      <a:pt x="1153" y="10365"/>
                      <a:pt x="1173" y="10079"/>
                    </a:cubicBezTo>
                    <a:lnTo>
                      <a:pt x="1404" y="6796"/>
                    </a:lnTo>
                    <a:cubicBezTo>
                      <a:pt x="1399" y="6791"/>
                      <a:pt x="1392" y="6789"/>
                      <a:pt x="1387" y="6783"/>
                    </a:cubicBezTo>
                    <a:lnTo>
                      <a:pt x="1280" y="6665"/>
                    </a:lnTo>
                    <a:cubicBezTo>
                      <a:pt x="770" y="6103"/>
                      <a:pt x="0" y="5254"/>
                      <a:pt x="237" y="4389"/>
                    </a:cubicBezTo>
                    <a:cubicBezTo>
                      <a:pt x="370" y="3905"/>
                      <a:pt x="739" y="3290"/>
                      <a:pt x="1113" y="2926"/>
                    </a:cubicBezTo>
                    <a:cubicBezTo>
                      <a:pt x="1327" y="2718"/>
                      <a:pt x="1604" y="2551"/>
                      <a:pt x="1887" y="2464"/>
                    </a:cubicBezTo>
                    <a:cubicBezTo>
                      <a:pt x="2067" y="2409"/>
                      <a:pt x="2255" y="2382"/>
                      <a:pt x="2443" y="2376"/>
                    </a:cubicBezTo>
                    <a:lnTo>
                      <a:pt x="2080" y="5437"/>
                    </a:lnTo>
                    <a:lnTo>
                      <a:pt x="2558" y="5931"/>
                    </a:lnTo>
                    <a:lnTo>
                      <a:pt x="2977" y="5437"/>
                    </a:lnTo>
                    <a:lnTo>
                      <a:pt x="2687" y="2375"/>
                    </a:lnTo>
                    <a:cubicBezTo>
                      <a:pt x="2874" y="2388"/>
                      <a:pt x="3062" y="2422"/>
                      <a:pt x="3240" y="2483"/>
                    </a:cubicBezTo>
                    <a:cubicBezTo>
                      <a:pt x="3493" y="2569"/>
                      <a:pt x="3749" y="2740"/>
                      <a:pt x="3939" y="2926"/>
                    </a:cubicBezTo>
                    <a:cubicBezTo>
                      <a:pt x="4314" y="3290"/>
                      <a:pt x="4682" y="3905"/>
                      <a:pt x="4815" y="4389"/>
                    </a:cubicBezTo>
                    <a:cubicBezTo>
                      <a:pt x="5053" y="5254"/>
                      <a:pt x="4282" y="6103"/>
                      <a:pt x="3773" y="6665"/>
                    </a:cubicBezTo>
                    <a:lnTo>
                      <a:pt x="3718" y="6726"/>
                    </a:lnTo>
                    <a:close/>
                    <a:moveTo>
                      <a:pt x="1590" y="3583"/>
                    </a:moveTo>
                    <a:cubicBezTo>
                      <a:pt x="1342" y="3858"/>
                      <a:pt x="1091" y="4291"/>
                      <a:pt x="1005" y="4602"/>
                    </a:cubicBezTo>
                    <a:cubicBezTo>
                      <a:pt x="923" y="4901"/>
                      <a:pt x="1193" y="5323"/>
                      <a:pt x="1482" y="5681"/>
                    </a:cubicBezTo>
                    <a:lnTo>
                      <a:pt x="1490" y="5574"/>
                    </a:lnTo>
                    <a:cubicBezTo>
                      <a:pt x="1491" y="5555"/>
                      <a:pt x="1496" y="5537"/>
                      <a:pt x="1499" y="5519"/>
                    </a:cubicBezTo>
                    <a:cubicBezTo>
                      <a:pt x="1533" y="4734"/>
                      <a:pt x="1571" y="3968"/>
                      <a:pt x="1590" y="3583"/>
                    </a:cubicBezTo>
                    <a:close/>
                    <a:moveTo>
                      <a:pt x="3640" y="5593"/>
                    </a:moveTo>
                    <a:cubicBezTo>
                      <a:pt x="3901" y="5255"/>
                      <a:pt x="4123" y="4877"/>
                      <a:pt x="4048" y="4602"/>
                    </a:cubicBezTo>
                    <a:cubicBezTo>
                      <a:pt x="3967" y="4309"/>
                      <a:pt x="3740" y="3909"/>
                      <a:pt x="3507" y="3634"/>
                    </a:cubicBezTo>
                    <a:cubicBezTo>
                      <a:pt x="3546" y="4105"/>
                      <a:pt x="3611" y="4948"/>
                      <a:pt x="3640" y="5593"/>
                    </a:cubicBezTo>
                    <a:close/>
                  </a:path>
                </a:pathLst>
              </a:custGeom>
              <a:solidFill>
                <a:schemeClr val="accent1"/>
              </a:solidFill>
              <a:ln>
                <a:no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grpSp>
        <p:nvGrpSpPr>
          <p:cNvPr id="12" name="iṡḷïḑé"/>
          <p:cNvGrpSpPr/>
          <p:nvPr/>
        </p:nvGrpSpPr>
        <p:grpSpPr>
          <a:xfrm>
            <a:off x="8242824" y="2578376"/>
            <a:ext cx="3276076" cy="1065285"/>
            <a:chOff x="571574" y="922070"/>
            <a:chExt cx="3221281" cy="1065285"/>
          </a:xfrm>
        </p:grpSpPr>
        <p:sp>
          <p:nvSpPr>
            <p:cNvPr id="17" name="ïśḻide"/>
            <p:cNvSpPr txBox="1"/>
            <p:nvPr/>
          </p:nvSpPr>
          <p:spPr bwMode="auto">
            <a:xfrm>
              <a:off x="571574" y="922070"/>
              <a:ext cx="3201406" cy="1065285"/>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b="1" dirty="0"/>
                <a:t>1</a:t>
              </a:r>
              <a:r>
                <a:rPr lang="zh-CN" altLang="en-US" sz="1400" b="1" dirty="0"/>
                <a:t>）终端信息由交易终端调用</a:t>
              </a:r>
              <a:r>
                <a:rPr lang="zh-CN" altLang="it-IT" sz="1400" b="1" dirty="0"/>
                <a:t>柜台商提供的</a:t>
              </a:r>
              <a:r>
                <a:rPr lang="it-IT" altLang="zh-CN" sz="1400" b="1" dirty="0"/>
                <a:t>TraderAPI</a:t>
              </a:r>
              <a:r>
                <a:rPr lang="zh-CN" altLang="en-US" sz="1400" b="1" dirty="0"/>
                <a:t>直接采集，采集过程对终端软件透明，在登录柜台系统时上传</a:t>
              </a:r>
              <a:endParaRPr lang="en-US" altLang="zh-CN" sz="1400" b="1" i="1" dirty="0"/>
            </a:p>
          </p:txBody>
        </p:sp>
        <p:sp>
          <p:nvSpPr>
            <p:cNvPr id="18" name="íṧḻîḋe"/>
            <p:cNvSpPr/>
            <p:nvPr/>
          </p:nvSpPr>
          <p:spPr bwMode="auto">
            <a:xfrm>
              <a:off x="673100" y="1437799"/>
              <a:ext cx="3119755" cy="530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endParaRPr lang="en-US" altLang="zh-CN" sz="1100" dirty="0"/>
            </a:p>
          </p:txBody>
        </p:sp>
      </p:grpSp>
      <p:sp>
        <p:nvSpPr>
          <p:cNvPr id="15" name="ïşḷíḋè"/>
          <p:cNvSpPr txBox="1"/>
          <p:nvPr/>
        </p:nvSpPr>
        <p:spPr bwMode="auto">
          <a:xfrm>
            <a:off x="8749393" y="4445864"/>
            <a:ext cx="2748746" cy="932582"/>
          </a:xfrm>
          <a:prstGeom prst="rect">
            <a:avLst/>
          </a:prstGeom>
          <a:noFill/>
          <a:ln>
            <a:noFill/>
          </a:ln>
        </p:spPr>
        <p:txBody>
          <a:bodyPr wrap="square" lIns="91440" tIns="45720" rIns="91440" bIns="45720" anchor="b" anchorCtr="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p>
          <a:p>
            <a:r>
              <a:rPr lang="en-US" altLang="zh-CN" sz="2000" b="1" dirty="0"/>
              <a:t>2</a:t>
            </a:r>
            <a:r>
              <a:rPr lang="zh-CN" altLang="en-US" sz="2200" b="1" dirty="0"/>
              <a:t>）终端接入的公网地址、登录时间、资金账号、用户类型等信息由柜台系统在终端登录时补充采集</a:t>
            </a:r>
            <a:endParaRPr lang="en-US" altLang="zh-CN" sz="2000" b="1" i="1" dirty="0"/>
          </a:p>
        </p:txBody>
      </p:sp>
      <p:sp>
        <p:nvSpPr>
          <p:cNvPr id="14" name="íš1îḓé"/>
          <p:cNvSpPr txBox="1"/>
          <p:nvPr/>
        </p:nvSpPr>
        <p:spPr bwMode="auto">
          <a:xfrm>
            <a:off x="4979913" y="1285260"/>
            <a:ext cx="2232175" cy="446827"/>
          </a:xfrm>
          <a:prstGeom prst="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zh-CN" altLang="en-US" sz="2000" dirty="0">
                <a:solidFill>
                  <a:schemeClr val="bg1"/>
                </a:solidFill>
              </a:rPr>
              <a:t>直连模式</a:t>
            </a:r>
            <a:endParaRPr lang="en-US" altLang="zh-CN" sz="2000" dirty="0">
              <a:solidFill>
                <a:schemeClr val="bg1"/>
              </a:solidFill>
            </a:endParaRPr>
          </a:p>
        </p:txBody>
      </p:sp>
      <p:grpSp>
        <p:nvGrpSpPr>
          <p:cNvPr id="47" name="组合 46"/>
          <p:cNvGrpSpPr/>
          <p:nvPr/>
        </p:nvGrpSpPr>
        <p:grpSpPr>
          <a:xfrm>
            <a:off x="0" y="386994"/>
            <a:ext cx="5666662" cy="523220"/>
            <a:chOff x="279400" y="396626"/>
            <a:chExt cx="5666662" cy="523220"/>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169081" y="396626"/>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业务流程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信息采集</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直连模式</a:t>
              </a:r>
            </a:p>
          </p:txBody>
        </p:sp>
      </p:grpSp>
      <p:pic>
        <p:nvPicPr>
          <p:cNvPr id="2" name="图片 1">
            <a:extLst>
              <a:ext uri="{FF2B5EF4-FFF2-40B4-BE49-F238E27FC236}">
                <a16:creationId xmlns:a16="http://schemas.microsoft.com/office/drawing/2014/main" id="{B7EFD2FC-3B33-4DC0-9B74-32E40D2B1CBE}"/>
              </a:ext>
            </a:extLst>
          </p:cNvPr>
          <p:cNvPicPr>
            <a:picLocks noChangeAspect="1"/>
          </p:cNvPicPr>
          <p:nvPr/>
        </p:nvPicPr>
        <p:blipFill>
          <a:blip r:embed="rId2"/>
          <a:stretch>
            <a:fillRect/>
          </a:stretch>
        </p:blipFill>
        <p:spPr>
          <a:xfrm>
            <a:off x="494029" y="2133932"/>
            <a:ext cx="3937228" cy="2166217"/>
          </a:xfrm>
          <a:prstGeom prst="rect">
            <a:avLst/>
          </a:prstGeom>
        </p:spPr>
      </p:pic>
      <p:pic>
        <p:nvPicPr>
          <p:cNvPr id="52" name="图片 51">
            <a:extLst>
              <a:ext uri="{FF2B5EF4-FFF2-40B4-BE49-F238E27FC236}">
                <a16:creationId xmlns:a16="http://schemas.microsoft.com/office/drawing/2014/main" id="{BB477CD8-7855-419F-8C4B-21660ED20F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54520972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箭头连接符 3"/>
          <p:cNvCxnSpPr/>
          <p:nvPr/>
        </p:nvCxnSpPr>
        <p:spPr>
          <a:xfrm>
            <a:off x="8166293" y="3624649"/>
            <a:ext cx="335260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8672513" y="5353232"/>
            <a:ext cx="284638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673100" y="3236781"/>
            <a:ext cx="3455988"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673101" y="4351690"/>
            <a:ext cx="314642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0" name="íṣḻiḍè"/>
          <p:cNvGrpSpPr/>
          <p:nvPr/>
        </p:nvGrpSpPr>
        <p:grpSpPr>
          <a:xfrm>
            <a:off x="3449294" y="2290660"/>
            <a:ext cx="5293413" cy="3275957"/>
            <a:chOff x="3449294" y="2293835"/>
            <a:chExt cx="5293413" cy="3275957"/>
          </a:xfrm>
        </p:grpSpPr>
        <p:sp>
          <p:nvSpPr>
            <p:cNvPr id="28" name="îsļíḓê"/>
            <p:cNvSpPr/>
            <p:nvPr/>
          </p:nvSpPr>
          <p:spPr bwMode="auto">
            <a:xfrm>
              <a:off x="6177659" y="2916912"/>
              <a:ext cx="1509658" cy="606608"/>
            </a:xfrm>
            <a:custGeom>
              <a:avLst/>
              <a:gdLst>
                <a:gd name="T0" fmla="*/ 0 w 801"/>
                <a:gd name="T1" fmla="*/ 0 h 322"/>
                <a:gd name="T2" fmla="*/ 5 w 801"/>
                <a:gd name="T3" fmla="*/ 322 h 322"/>
                <a:gd name="T4" fmla="*/ 520 w 801"/>
                <a:gd name="T5" fmla="*/ 322 h 322"/>
                <a:gd name="T6" fmla="*/ 539 w 801"/>
                <a:gd name="T7" fmla="*/ 322 h 322"/>
                <a:gd name="T8" fmla="*/ 736 w 801"/>
                <a:gd name="T9" fmla="*/ 322 h 322"/>
                <a:gd name="T10" fmla="*/ 727 w 801"/>
                <a:gd name="T11" fmla="*/ 282 h 322"/>
                <a:gd name="T12" fmla="*/ 551 w 801"/>
                <a:gd name="T13" fmla="*/ 282 h 322"/>
                <a:gd name="T14" fmla="*/ 540 w 801"/>
                <a:gd name="T15" fmla="*/ 212 h 322"/>
                <a:gd name="T16" fmla="*/ 801 w 801"/>
                <a:gd name="T17" fmla="*/ 212 h 322"/>
                <a:gd name="T18" fmla="*/ 792 w 801"/>
                <a:gd name="T19" fmla="*/ 172 h 322"/>
                <a:gd name="T20" fmla="*/ 497 w 801"/>
                <a:gd name="T21" fmla="*/ 172 h 322"/>
                <a:gd name="T22" fmla="*/ 514 w 801"/>
                <a:gd name="T23" fmla="*/ 282 h 322"/>
                <a:gd name="T24" fmla="*/ 42 w 801"/>
                <a:gd name="T25" fmla="*/ 282 h 322"/>
                <a:gd name="T26" fmla="*/ 35 w 801"/>
                <a:gd name="T27" fmla="*/ 0 h 322"/>
                <a:gd name="T28" fmla="*/ 0 w 801"/>
                <a:gd name="T2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1" h="322">
                  <a:moveTo>
                    <a:pt x="0" y="0"/>
                  </a:moveTo>
                  <a:cubicBezTo>
                    <a:pt x="2" y="108"/>
                    <a:pt x="3" y="215"/>
                    <a:pt x="5" y="322"/>
                  </a:cubicBezTo>
                  <a:cubicBezTo>
                    <a:pt x="177" y="322"/>
                    <a:pt x="348" y="322"/>
                    <a:pt x="520" y="322"/>
                  </a:cubicBezTo>
                  <a:cubicBezTo>
                    <a:pt x="528" y="322"/>
                    <a:pt x="532" y="322"/>
                    <a:pt x="539" y="322"/>
                  </a:cubicBezTo>
                  <a:cubicBezTo>
                    <a:pt x="605" y="322"/>
                    <a:pt x="670" y="322"/>
                    <a:pt x="736" y="322"/>
                  </a:cubicBezTo>
                  <a:cubicBezTo>
                    <a:pt x="732" y="306"/>
                    <a:pt x="731" y="298"/>
                    <a:pt x="727" y="282"/>
                  </a:cubicBezTo>
                  <a:cubicBezTo>
                    <a:pt x="669" y="282"/>
                    <a:pt x="610" y="282"/>
                    <a:pt x="551" y="282"/>
                  </a:cubicBezTo>
                  <a:cubicBezTo>
                    <a:pt x="547" y="254"/>
                    <a:pt x="544" y="240"/>
                    <a:pt x="540" y="212"/>
                  </a:cubicBezTo>
                  <a:cubicBezTo>
                    <a:pt x="627" y="212"/>
                    <a:pt x="714" y="212"/>
                    <a:pt x="801" y="212"/>
                  </a:cubicBezTo>
                  <a:cubicBezTo>
                    <a:pt x="798" y="196"/>
                    <a:pt x="796" y="188"/>
                    <a:pt x="792" y="172"/>
                  </a:cubicBezTo>
                  <a:cubicBezTo>
                    <a:pt x="693" y="172"/>
                    <a:pt x="595" y="172"/>
                    <a:pt x="497" y="172"/>
                  </a:cubicBezTo>
                  <a:cubicBezTo>
                    <a:pt x="504" y="216"/>
                    <a:pt x="507" y="238"/>
                    <a:pt x="514" y="282"/>
                  </a:cubicBezTo>
                  <a:cubicBezTo>
                    <a:pt x="357" y="282"/>
                    <a:pt x="199" y="282"/>
                    <a:pt x="42" y="282"/>
                  </a:cubicBezTo>
                  <a:cubicBezTo>
                    <a:pt x="39" y="188"/>
                    <a:pt x="37" y="94"/>
                    <a:pt x="35" y="0"/>
                  </a:cubicBezTo>
                  <a:cubicBezTo>
                    <a:pt x="21" y="0"/>
                    <a:pt x="14"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9" name="íṧľïdé"/>
            <p:cNvSpPr/>
            <p:nvPr/>
          </p:nvSpPr>
          <p:spPr bwMode="auto">
            <a:xfrm>
              <a:off x="3449294" y="2293835"/>
              <a:ext cx="2548578" cy="3275957"/>
            </a:xfrm>
            <a:custGeom>
              <a:avLst/>
              <a:gdLst>
                <a:gd name="T0" fmla="*/ 1250 w 1351"/>
                <a:gd name="T1" fmla="*/ 1676 h 1736"/>
                <a:gd name="T2" fmla="*/ 91 w 1351"/>
                <a:gd name="T3" fmla="*/ 1676 h 1736"/>
                <a:gd name="T4" fmla="*/ 224 w 1351"/>
                <a:gd name="T5" fmla="*/ 1206 h 1736"/>
                <a:gd name="T6" fmla="*/ 326 w 1351"/>
                <a:gd name="T7" fmla="*/ 1206 h 1736"/>
                <a:gd name="T8" fmla="*/ 238 w 1351"/>
                <a:gd name="T9" fmla="*/ 1546 h 1736"/>
                <a:gd name="T10" fmla="*/ 473 w 1351"/>
                <a:gd name="T11" fmla="*/ 1546 h 1736"/>
                <a:gd name="T12" fmla="*/ 482 w 1351"/>
                <a:gd name="T13" fmla="*/ 1506 h 1736"/>
                <a:gd name="T14" fmla="*/ 295 w 1351"/>
                <a:gd name="T15" fmla="*/ 1506 h 1736"/>
                <a:gd name="T16" fmla="*/ 379 w 1351"/>
                <a:gd name="T17" fmla="*/ 1166 h 1736"/>
                <a:gd name="T18" fmla="*/ 235 w 1351"/>
                <a:gd name="T19" fmla="*/ 1166 h 1736"/>
                <a:gd name="T20" fmla="*/ 477 w 1351"/>
                <a:gd name="T21" fmla="*/ 313 h 1736"/>
                <a:gd name="T22" fmla="*/ 647 w 1351"/>
                <a:gd name="T23" fmla="*/ 313 h 1736"/>
                <a:gd name="T24" fmla="*/ 688 w 1351"/>
                <a:gd name="T25" fmla="*/ 134 h 1736"/>
                <a:gd name="T26" fmla="*/ 576 w 1351"/>
                <a:gd name="T27" fmla="*/ 134 h 1736"/>
                <a:gd name="T28" fmla="*/ 565 w 1351"/>
                <a:gd name="T29" fmla="*/ 174 h 1736"/>
                <a:gd name="T30" fmla="*/ 646 w 1351"/>
                <a:gd name="T31" fmla="*/ 174 h 1736"/>
                <a:gd name="T32" fmla="*/ 622 w 1351"/>
                <a:gd name="T33" fmla="*/ 273 h 1736"/>
                <a:gd name="T34" fmla="*/ 488 w 1351"/>
                <a:gd name="T35" fmla="*/ 273 h 1736"/>
                <a:gd name="T36" fmla="*/ 549 w 1351"/>
                <a:gd name="T37" fmla="*/ 60 h 1736"/>
                <a:gd name="T38" fmla="*/ 791 w 1351"/>
                <a:gd name="T39" fmla="*/ 60 h 1736"/>
                <a:gd name="T40" fmla="*/ 762 w 1351"/>
                <a:gd name="T41" fmla="*/ 203 h 1736"/>
                <a:gd name="T42" fmla="*/ 795 w 1351"/>
                <a:gd name="T43" fmla="*/ 203 h 1736"/>
                <a:gd name="T44" fmla="*/ 823 w 1351"/>
                <a:gd name="T45" fmla="*/ 60 h 1736"/>
                <a:gd name="T46" fmla="*/ 1212 w 1351"/>
                <a:gd name="T47" fmla="*/ 60 h 1736"/>
                <a:gd name="T48" fmla="*/ 1204 w 1351"/>
                <a:gd name="T49" fmla="*/ 183 h 1736"/>
                <a:gd name="T50" fmla="*/ 1237 w 1351"/>
                <a:gd name="T51" fmla="*/ 183 h 1736"/>
                <a:gd name="T52" fmla="*/ 1243 w 1351"/>
                <a:gd name="T53" fmla="*/ 60 h 1736"/>
                <a:gd name="T54" fmla="*/ 1350 w 1351"/>
                <a:gd name="T55" fmla="*/ 60 h 1736"/>
                <a:gd name="T56" fmla="*/ 1351 w 1351"/>
                <a:gd name="T57" fmla="*/ 0 h 1736"/>
                <a:gd name="T58" fmla="*/ 519 w 1351"/>
                <a:gd name="T59" fmla="*/ 0 h 1736"/>
                <a:gd name="T60" fmla="*/ 0 w 1351"/>
                <a:gd name="T61" fmla="*/ 1736 h 1736"/>
                <a:gd name="T62" fmla="*/ 1297 w 1351"/>
                <a:gd name="T63" fmla="*/ 1736 h 1736"/>
                <a:gd name="T64" fmla="*/ 1299 w 1351"/>
                <a:gd name="T65" fmla="*/ 1684 h 1736"/>
                <a:gd name="T66" fmla="*/ 1299 w 1351"/>
                <a:gd name="T67" fmla="*/ 1676 h 1736"/>
                <a:gd name="T68" fmla="*/ 1313 w 1351"/>
                <a:gd name="T69" fmla="*/ 1032 h 1736"/>
                <a:gd name="T70" fmla="*/ 1272 w 1351"/>
                <a:gd name="T71" fmla="*/ 1032 h 1736"/>
                <a:gd name="T72" fmla="*/ 1250 w 1351"/>
                <a:gd name="T73"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1" h="1736">
                  <a:moveTo>
                    <a:pt x="1250" y="1676"/>
                  </a:moveTo>
                  <a:cubicBezTo>
                    <a:pt x="864" y="1676"/>
                    <a:pt x="477" y="1676"/>
                    <a:pt x="91" y="1676"/>
                  </a:cubicBezTo>
                  <a:cubicBezTo>
                    <a:pt x="135" y="1519"/>
                    <a:pt x="180" y="1362"/>
                    <a:pt x="224" y="1206"/>
                  </a:cubicBezTo>
                  <a:cubicBezTo>
                    <a:pt x="265" y="1206"/>
                    <a:pt x="285" y="1206"/>
                    <a:pt x="326" y="1206"/>
                  </a:cubicBezTo>
                  <a:cubicBezTo>
                    <a:pt x="296" y="1319"/>
                    <a:pt x="267" y="1433"/>
                    <a:pt x="238" y="1546"/>
                  </a:cubicBezTo>
                  <a:cubicBezTo>
                    <a:pt x="316" y="1546"/>
                    <a:pt x="395" y="1546"/>
                    <a:pt x="473" y="1546"/>
                  </a:cubicBezTo>
                  <a:cubicBezTo>
                    <a:pt x="477" y="1530"/>
                    <a:pt x="478" y="1522"/>
                    <a:pt x="482" y="1506"/>
                  </a:cubicBezTo>
                  <a:cubicBezTo>
                    <a:pt x="419" y="1506"/>
                    <a:pt x="357" y="1506"/>
                    <a:pt x="295" y="1506"/>
                  </a:cubicBezTo>
                  <a:cubicBezTo>
                    <a:pt x="323" y="1393"/>
                    <a:pt x="351" y="1279"/>
                    <a:pt x="379" y="1166"/>
                  </a:cubicBezTo>
                  <a:cubicBezTo>
                    <a:pt x="331" y="1166"/>
                    <a:pt x="283" y="1166"/>
                    <a:pt x="235" y="1166"/>
                  </a:cubicBezTo>
                  <a:cubicBezTo>
                    <a:pt x="316" y="881"/>
                    <a:pt x="396" y="597"/>
                    <a:pt x="477" y="313"/>
                  </a:cubicBezTo>
                  <a:cubicBezTo>
                    <a:pt x="534" y="313"/>
                    <a:pt x="590" y="313"/>
                    <a:pt x="647" y="313"/>
                  </a:cubicBezTo>
                  <a:cubicBezTo>
                    <a:pt x="661" y="253"/>
                    <a:pt x="675" y="194"/>
                    <a:pt x="688" y="134"/>
                  </a:cubicBezTo>
                  <a:cubicBezTo>
                    <a:pt x="651" y="134"/>
                    <a:pt x="613" y="134"/>
                    <a:pt x="576" y="134"/>
                  </a:cubicBezTo>
                  <a:cubicBezTo>
                    <a:pt x="571" y="150"/>
                    <a:pt x="569" y="158"/>
                    <a:pt x="565" y="174"/>
                  </a:cubicBezTo>
                  <a:cubicBezTo>
                    <a:pt x="597" y="174"/>
                    <a:pt x="614" y="174"/>
                    <a:pt x="646" y="174"/>
                  </a:cubicBezTo>
                  <a:cubicBezTo>
                    <a:pt x="637" y="214"/>
                    <a:pt x="632" y="233"/>
                    <a:pt x="622" y="273"/>
                  </a:cubicBezTo>
                  <a:cubicBezTo>
                    <a:pt x="578" y="273"/>
                    <a:pt x="533" y="273"/>
                    <a:pt x="488" y="273"/>
                  </a:cubicBezTo>
                  <a:cubicBezTo>
                    <a:pt x="509" y="202"/>
                    <a:pt x="529" y="131"/>
                    <a:pt x="549" y="60"/>
                  </a:cubicBezTo>
                  <a:cubicBezTo>
                    <a:pt x="630" y="60"/>
                    <a:pt x="710" y="60"/>
                    <a:pt x="791" y="60"/>
                  </a:cubicBezTo>
                  <a:cubicBezTo>
                    <a:pt x="782" y="107"/>
                    <a:pt x="772" y="155"/>
                    <a:pt x="762" y="203"/>
                  </a:cubicBezTo>
                  <a:cubicBezTo>
                    <a:pt x="775" y="203"/>
                    <a:pt x="782" y="203"/>
                    <a:pt x="795" y="203"/>
                  </a:cubicBezTo>
                  <a:cubicBezTo>
                    <a:pt x="804" y="155"/>
                    <a:pt x="814" y="107"/>
                    <a:pt x="823" y="60"/>
                  </a:cubicBezTo>
                  <a:cubicBezTo>
                    <a:pt x="952" y="60"/>
                    <a:pt x="1082" y="60"/>
                    <a:pt x="1212" y="60"/>
                  </a:cubicBezTo>
                  <a:cubicBezTo>
                    <a:pt x="1209" y="101"/>
                    <a:pt x="1207" y="142"/>
                    <a:pt x="1204" y="183"/>
                  </a:cubicBezTo>
                  <a:cubicBezTo>
                    <a:pt x="1217" y="183"/>
                    <a:pt x="1224" y="183"/>
                    <a:pt x="1237" y="183"/>
                  </a:cubicBezTo>
                  <a:cubicBezTo>
                    <a:pt x="1239" y="142"/>
                    <a:pt x="1241" y="101"/>
                    <a:pt x="1243" y="60"/>
                  </a:cubicBezTo>
                  <a:cubicBezTo>
                    <a:pt x="1286" y="60"/>
                    <a:pt x="1307" y="60"/>
                    <a:pt x="1350" y="60"/>
                  </a:cubicBezTo>
                  <a:cubicBezTo>
                    <a:pt x="1350" y="36"/>
                    <a:pt x="1351" y="24"/>
                    <a:pt x="1351" y="0"/>
                  </a:cubicBezTo>
                  <a:cubicBezTo>
                    <a:pt x="1074" y="0"/>
                    <a:pt x="797" y="0"/>
                    <a:pt x="519" y="0"/>
                  </a:cubicBezTo>
                  <a:cubicBezTo>
                    <a:pt x="346" y="578"/>
                    <a:pt x="173" y="1157"/>
                    <a:pt x="0" y="1736"/>
                  </a:cubicBezTo>
                  <a:cubicBezTo>
                    <a:pt x="433" y="1736"/>
                    <a:pt x="865" y="1736"/>
                    <a:pt x="1297" y="1736"/>
                  </a:cubicBezTo>
                  <a:cubicBezTo>
                    <a:pt x="1298" y="1715"/>
                    <a:pt x="1298" y="1704"/>
                    <a:pt x="1299" y="1684"/>
                  </a:cubicBezTo>
                  <a:cubicBezTo>
                    <a:pt x="1299" y="1680"/>
                    <a:pt x="1299" y="1679"/>
                    <a:pt x="1299" y="1676"/>
                  </a:cubicBezTo>
                  <a:cubicBezTo>
                    <a:pt x="1304" y="1461"/>
                    <a:pt x="1309" y="1247"/>
                    <a:pt x="1313" y="1032"/>
                  </a:cubicBezTo>
                  <a:cubicBezTo>
                    <a:pt x="1297" y="1032"/>
                    <a:pt x="1288" y="1032"/>
                    <a:pt x="1272" y="1032"/>
                  </a:cubicBezTo>
                  <a:cubicBezTo>
                    <a:pt x="1264" y="1247"/>
                    <a:pt x="1257" y="1461"/>
                    <a:pt x="1250" y="1676"/>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0" name="ïšḻiďè"/>
            <p:cNvSpPr/>
            <p:nvPr/>
          </p:nvSpPr>
          <p:spPr bwMode="auto">
            <a:xfrm>
              <a:off x="6199617" y="4635177"/>
              <a:ext cx="957947" cy="607980"/>
            </a:xfrm>
            <a:custGeom>
              <a:avLst/>
              <a:gdLst>
                <a:gd name="T0" fmla="*/ 0 w 508"/>
                <a:gd name="T1" fmla="*/ 0 h 322"/>
                <a:gd name="T2" fmla="*/ 5 w 508"/>
                <a:gd name="T3" fmla="*/ 322 h 322"/>
                <a:gd name="T4" fmla="*/ 508 w 508"/>
                <a:gd name="T5" fmla="*/ 322 h 322"/>
                <a:gd name="T6" fmla="*/ 503 w 508"/>
                <a:gd name="T7" fmla="*/ 282 h 322"/>
                <a:gd name="T8" fmla="*/ 51 w 508"/>
                <a:gd name="T9" fmla="*/ 282 h 322"/>
                <a:gd name="T10" fmla="*/ 44 w 508"/>
                <a:gd name="T11" fmla="*/ 0 h 322"/>
                <a:gd name="T12" fmla="*/ 0 w 508"/>
                <a:gd name="T13" fmla="*/ 0 h 322"/>
              </a:gdLst>
              <a:ahLst/>
              <a:cxnLst>
                <a:cxn ang="0">
                  <a:pos x="T0" y="T1"/>
                </a:cxn>
                <a:cxn ang="0">
                  <a:pos x="T2" y="T3"/>
                </a:cxn>
                <a:cxn ang="0">
                  <a:pos x="T4" y="T5"/>
                </a:cxn>
                <a:cxn ang="0">
                  <a:pos x="T6" y="T7"/>
                </a:cxn>
                <a:cxn ang="0">
                  <a:pos x="T8" y="T9"/>
                </a:cxn>
                <a:cxn ang="0">
                  <a:pos x="T10" y="T11"/>
                </a:cxn>
                <a:cxn ang="0">
                  <a:pos x="T12" y="T13"/>
                </a:cxn>
              </a:cxnLst>
              <a:rect l="0" t="0" r="r" b="b"/>
              <a:pathLst>
                <a:path w="508" h="322">
                  <a:moveTo>
                    <a:pt x="0" y="0"/>
                  </a:moveTo>
                  <a:cubicBezTo>
                    <a:pt x="2" y="107"/>
                    <a:pt x="3" y="215"/>
                    <a:pt x="5" y="322"/>
                  </a:cubicBezTo>
                  <a:cubicBezTo>
                    <a:pt x="172" y="322"/>
                    <a:pt x="340" y="322"/>
                    <a:pt x="508" y="322"/>
                  </a:cubicBezTo>
                  <a:cubicBezTo>
                    <a:pt x="506" y="306"/>
                    <a:pt x="505" y="298"/>
                    <a:pt x="503" y="282"/>
                  </a:cubicBezTo>
                  <a:cubicBezTo>
                    <a:pt x="352" y="282"/>
                    <a:pt x="202" y="282"/>
                    <a:pt x="51" y="282"/>
                  </a:cubicBezTo>
                  <a:cubicBezTo>
                    <a:pt x="49" y="188"/>
                    <a:pt x="47" y="94"/>
                    <a:pt x="44" y="0"/>
                  </a:cubicBezTo>
                  <a:cubicBezTo>
                    <a:pt x="27" y="0"/>
                    <a:pt x="18"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1" name="îṩļïdê"/>
            <p:cNvSpPr/>
            <p:nvPr/>
          </p:nvSpPr>
          <p:spPr bwMode="auto">
            <a:xfrm>
              <a:off x="6512528" y="3976417"/>
              <a:ext cx="1069113" cy="1196747"/>
            </a:xfrm>
            <a:custGeom>
              <a:avLst/>
              <a:gdLst>
                <a:gd name="T0" fmla="*/ 567 w 567"/>
                <a:gd name="T1" fmla="*/ 634 h 634"/>
                <a:gd name="T2" fmla="*/ 534 w 567"/>
                <a:gd name="T3" fmla="*/ 446 h 634"/>
                <a:gd name="T4" fmla="*/ 70 w 567"/>
                <a:gd name="T5" fmla="*/ 446 h 634"/>
                <a:gd name="T6" fmla="*/ 40 w 567"/>
                <a:gd name="T7" fmla="*/ 0 h 634"/>
                <a:gd name="T8" fmla="*/ 0 w 567"/>
                <a:gd name="T9" fmla="*/ 0 h 634"/>
                <a:gd name="T10" fmla="*/ 28 w 567"/>
                <a:gd name="T11" fmla="*/ 486 h 634"/>
                <a:gd name="T12" fmla="*/ 496 w 567"/>
                <a:gd name="T13" fmla="*/ 486 h 634"/>
                <a:gd name="T14" fmla="*/ 520 w 567"/>
                <a:gd name="T15" fmla="*/ 634 h 634"/>
                <a:gd name="T16" fmla="*/ 567 w 567"/>
                <a:gd name="T17" fmla="*/ 63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7" h="634">
                  <a:moveTo>
                    <a:pt x="567" y="634"/>
                  </a:moveTo>
                  <a:cubicBezTo>
                    <a:pt x="556" y="571"/>
                    <a:pt x="545" y="509"/>
                    <a:pt x="534" y="446"/>
                  </a:cubicBezTo>
                  <a:cubicBezTo>
                    <a:pt x="380" y="446"/>
                    <a:pt x="225" y="446"/>
                    <a:pt x="70" y="446"/>
                  </a:cubicBezTo>
                  <a:cubicBezTo>
                    <a:pt x="60" y="297"/>
                    <a:pt x="50" y="149"/>
                    <a:pt x="40" y="0"/>
                  </a:cubicBezTo>
                  <a:cubicBezTo>
                    <a:pt x="24" y="0"/>
                    <a:pt x="16" y="0"/>
                    <a:pt x="0" y="0"/>
                  </a:cubicBezTo>
                  <a:cubicBezTo>
                    <a:pt x="9" y="162"/>
                    <a:pt x="18" y="324"/>
                    <a:pt x="28" y="486"/>
                  </a:cubicBezTo>
                  <a:cubicBezTo>
                    <a:pt x="184" y="486"/>
                    <a:pt x="340" y="486"/>
                    <a:pt x="496" y="486"/>
                  </a:cubicBezTo>
                  <a:cubicBezTo>
                    <a:pt x="504" y="535"/>
                    <a:pt x="512" y="585"/>
                    <a:pt x="520" y="634"/>
                  </a:cubicBezTo>
                  <a:cubicBezTo>
                    <a:pt x="539" y="634"/>
                    <a:pt x="549" y="634"/>
                    <a:pt x="567" y="63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2" name="ïṡľïḍé"/>
            <p:cNvSpPr/>
            <p:nvPr/>
          </p:nvSpPr>
          <p:spPr bwMode="auto">
            <a:xfrm>
              <a:off x="7161681" y="3697817"/>
              <a:ext cx="749340" cy="629939"/>
            </a:xfrm>
            <a:custGeom>
              <a:avLst/>
              <a:gdLst>
                <a:gd name="T0" fmla="*/ 386 w 397"/>
                <a:gd name="T1" fmla="*/ 0 h 334"/>
                <a:gd name="T2" fmla="*/ 134 w 397"/>
                <a:gd name="T3" fmla="*/ 0 h 334"/>
                <a:gd name="T4" fmla="*/ 162 w 397"/>
                <a:gd name="T5" fmla="*/ 147 h 334"/>
                <a:gd name="T6" fmla="*/ 0 w 397"/>
                <a:gd name="T7" fmla="*/ 147 h 334"/>
                <a:gd name="T8" fmla="*/ 6 w 397"/>
                <a:gd name="T9" fmla="*/ 187 h 334"/>
                <a:gd name="T10" fmla="*/ 170 w 397"/>
                <a:gd name="T11" fmla="*/ 187 h 334"/>
                <a:gd name="T12" fmla="*/ 190 w 397"/>
                <a:gd name="T13" fmla="*/ 294 h 334"/>
                <a:gd name="T14" fmla="*/ 15 w 397"/>
                <a:gd name="T15" fmla="*/ 294 h 334"/>
                <a:gd name="T16" fmla="*/ 20 w 397"/>
                <a:gd name="T17" fmla="*/ 334 h 334"/>
                <a:gd name="T18" fmla="*/ 240 w 397"/>
                <a:gd name="T19" fmla="*/ 334 h 334"/>
                <a:gd name="T20" fmla="*/ 181 w 397"/>
                <a:gd name="T21" fmla="*/ 40 h 334"/>
                <a:gd name="T22" fmla="*/ 397 w 397"/>
                <a:gd name="T23" fmla="*/ 40 h 334"/>
                <a:gd name="T24" fmla="*/ 386 w 397"/>
                <a:gd name="T25"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7" h="334">
                  <a:moveTo>
                    <a:pt x="386" y="0"/>
                  </a:moveTo>
                  <a:cubicBezTo>
                    <a:pt x="302" y="0"/>
                    <a:pt x="218" y="0"/>
                    <a:pt x="134" y="0"/>
                  </a:cubicBezTo>
                  <a:cubicBezTo>
                    <a:pt x="144" y="49"/>
                    <a:pt x="153" y="98"/>
                    <a:pt x="162" y="147"/>
                  </a:cubicBezTo>
                  <a:cubicBezTo>
                    <a:pt x="108" y="147"/>
                    <a:pt x="54" y="147"/>
                    <a:pt x="0" y="147"/>
                  </a:cubicBezTo>
                  <a:cubicBezTo>
                    <a:pt x="2" y="163"/>
                    <a:pt x="3" y="171"/>
                    <a:pt x="6" y="187"/>
                  </a:cubicBezTo>
                  <a:cubicBezTo>
                    <a:pt x="60" y="187"/>
                    <a:pt x="115" y="187"/>
                    <a:pt x="170" y="187"/>
                  </a:cubicBezTo>
                  <a:cubicBezTo>
                    <a:pt x="178" y="230"/>
                    <a:pt x="182" y="251"/>
                    <a:pt x="190" y="294"/>
                  </a:cubicBezTo>
                  <a:cubicBezTo>
                    <a:pt x="132" y="294"/>
                    <a:pt x="73" y="294"/>
                    <a:pt x="15" y="294"/>
                  </a:cubicBezTo>
                  <a:cubicBezTo>
                    <a:pt x="17" y="310"/>
                    <a:pt x="18" y="318"/>
                    <a:pt x="20" y="334"/>
                  </a:cubicBezTo>
                  <a:cubicBezTo>
                    <a:pt x="94" y="334"/>
                    <a:pt x="167" y="334"/>
                    <a:pt x="240" y="334"/>
                  </a:cubicBezTo>
                  <a:cubicBezTo>
                    <a:pt x="220" y="236"/>
                    <a:pt x="201" y="138"/>
                    <a:pt x="181" y="40"/>
                  </a:cubicBezTo>
                  <a:cubicBezTo>
                    <a:pt x="253" y="40"/>
                    <a:pt x="325" y="40"/>
                    <a:pt x="397" y="40"/>
                  </a:cubicBezTo>
                  <a:cubicBezTo>
                    <a:pt x="393" y="24"/>
                    <a:pt x="391" y="16"/>
                    <a:pt x="386"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3" name="îṥ1ïḓê"/>
            <p:cNvSpPr/>
            <p:nvPr/>
          </p:nvSpPr>
          <p:spPr bwMode="auto">
            <a:xfrm>
              <a:off x="3992771" y="4202866"/>
              <a:ext cx="1262623" cy="410352"/>
            </a:xfrm>
            <a:custGeom>
              <a:avLst/>
              <a:gdLst>
                <a:gd name="T0" fmla="*/ 11 w 669"/>
                <a:gd name="T1" fmla="*/ 0 h 217"/>
                <a:gd name="T2" fmla="*/ 0 w 669"/>
                <a:gd name="T3" fmla="*/ 40 h 217"/>
                <a:gd name="T4" fmla="*/ 471 w 669"/>
                <a:gd name="T5" fmla="*/ 40 h 217"/>
                <a:gd name="T6" fmla="*/ 443 w 669"/>
                <a:gd name="T7" fmla="*/ 217 h 217"/>
                <a:gd name="T8" fmla="*/ 647 w 669"/>
                <a:gd name="T9" fmla="*/ 217 h 217"/>
                <a:gd name="T10" fmla="*/ 669 w 669"/>
                <a:gd name="T11" fmla="*/ 20 h 217"/>
                <a:gd name="T12" fmla="*/ 627 w 669"/>
                <a:gd name="T13" fmla="*/ 20 h 217"/>
                <a:gd name="T14" fmla="*/ 608 w 669"/>
                <a:gd name="T15" fmla="*/ 177 h 217"/>
                <a:gd name="T16" fmla="*/ 493 w 669"/>
                <a:gd name="T17" fmla="*/ 177 h 217"/>
                <a:gd name="T18" fmla="*/ 519 w 669"/>
                <a:gd name="T19" fmla="*/ 0 h 217"/>
                <a:gd name="T20" fmla="*/ 11 w 669"/>
                <a:gd name="T21"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9" h="217">
                  <a:moveTo>
                    <a:pt x="11" y="0"/>
                  </a:moveTo>
                  <a:cubicBezTo>
                    <a:pt x="7" y="16"/>
                    <a:pt x="4" y="24"/>
                    <a:pt x="0" y="40"/>
                  </a:cubicBezTo>
                  <a:cubicBezTo>
                    <a:pt x="157" y="40"/>
                    <a:pt x="314" y="40"/>
                    <a:pt x="471" y="40"/>
                  </a:cubicBezTo>
                  <a:cubicBezTo>
                    <a:pt x="462" y="99"/>
                    <a:pt x="452" y="158"/>
                    <a:pt x="443" y="217"/>
                  </a:cubicBezTo>
                  <a:cubicBezTo>
                    <a:pt x="511" y="217"/>
                    <a:pt x="579" y="217"/>
                    <a:pt x="647" y="217"/>
                  </a:cubicBezTo>
                  <a:cubicBezTo>
                    <a:pt x="654" y="151"/>
                    <a:pt x="662" y="86"/>
                    <a:pt x="669" y="20"/>
                  </a:cubicBezTo>
                  <a:cubicBezTo>
                    <a:pt x="652" y="20"/>
                    <a:pt x="644" y="20"/>
                    <a:pt x="627" y="20"/>
                  </a:cubicBezTo>
                  <a:cubicBezTo>
                    <a:pt x="621" y="73"/>
                    <a:pt x="614" y="125"/>
                    <a:pt x="608" y="177"/>
                  </a:cubicBezTo>
                  <a:cubicBezTo>
                    <a:pt x="569" y="177"/>
                    <a:pt x="531" y="177"/>
                    <a:pt x="493" y="177"/>
                  </a:cubicBezTo>
                  <a:cubicBezTo>
                    <a:pt x="501" y="118"/>
                    <a:pt x="510" y="59"/>
                    <a:pt x="519" y="0"/>
                  </a:cubicBezTo>
                  <a:cubicBezTo>
                    <a:pt x="350" y="0"/>
                    <a:pt x="180" y="0"/>
                    <a:pt x="11"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4" name="íṩlïďé"/>
            <p:cNvSpPr/>
            <p:nvPr/>
          </p:nvSpPr>
          <p:spPr bwMode="auto">
            <a:xfrm>
              <a:off x="4318033" y="2973181"/>
              <a:ext cx="1624941" cy="2269976"/>
            </a:xfrm>
            <a:custGeom>
              <a:avLst/>
              <a:gdLst>
                <a:gd name="T0" fmla="*/ 435 w 862"/>
                <a:gd name="T1" fmla="*/ 424 h 1203"/>
                <a:gd name="T2" fmla="*/ 820 w 862"/>
                <a:gd name="T3" fmla="*/ 424 h 1203"/>
                <a:gd name="T4" fmla="*/ 816 w 862"/>
                <a:gd name="T5" fmla="*/ 531 h 1203"/>
                <a:gd name="T6" fmla="*/ 286 w 862"/>
                <a:gd name="T7" fmla="*/ 531 h 1203"/>
                <a:gd name="T8" fmla="*/ 308 w 862"/>
                <a:gd name="T9" fmla="*/ 404 h 1203"/>
                <a:gd name="T10" fmla="*/ 311 w 862"/>
                <a:gd name="T11" fmla="*/ 404 h 1203"/>
                <a:gd name="T12" fmla="*/ 330 w 862"/>
                <a:gd name="T13" fmla="*/ 292 h 1203"/>
                <a:gd name="T14" fmla="*/ 861 w 862"/>
                <a:gd name="T15" fmla="*/ 292 h 1203"/>
                <a:gd name="T16" fmla="*/ 862 w 862"/>
                <a:gd name="T17" fmla="*/ 252 h 1203"/>
                <a:gd name="T18" fmla="*/ 754 w 862"/>
                <a:gd name="T19" fmla="*/ 252 h 1203"/>
                <a:gd name="T20" fmla="*/ 768 w 862"/>
                <a:gd name="T21" fmla="*/ 0 h 1203"/>
                <a:gd name="T22" fmla="*/ 733 w 862"/>
                <a:gd name="T23" fmla="*/ 0 h 1203"/>
                <a:gd name="T24" fmla="*/ 724 w 862"/>
                <a:gd name="T25" fmla="*/ 142 h 1203"/>
                <a:gd name="T26" fmla="*/ 538 w 862"/>
                <a:gd name="T27" fmla="*/ 142 h 1203"/>
                <a:gd name="T28" fmla="*/ 533 w 862"/>
                <a:gd name="T29" fmla="*/ 182 h 1203"/>
                <a:gd name="T30" fmla="*/ 721 w 862"/>
                <a:gd name="T31" fmla="*/ 182 h 1203"/>
                <a:gd name="T32" fmla="*/ 717 w 862"/>
                <a:gd name="T33" fmla="*/ 252 h 1203"/>
                <a:gd name="T34" fmla="*/ 337 w 862"/>
                <a:gd name="T35" fmla="*/ 252 h 1203"/>
                <a:gd name="T36" fmla="*/ 336 w 862"/>
                <a:gd name="T37" fmla="*/ 252 h 1203"/>
                <a:gd name="T38" fmla="*/ 13 w 862"/>
                <a:gd name="T39" fmla="*/ 252 h 1203"/>
                <a:gd name="T40" fmla="*/ 3 w 862"/>
                <a:gd name="T41" fmla="*/ 292 h 1203"/>
                <a:gd name="T42" fmla="*/ 292 w 862"/>
                <a:gd name="T43" fmla="*/ 292 h 1203"/>
                <a:gd name="T44" fmla="*/ 276 w 862"/>
                <a:gd name="T45" fmla="*/ 384 h 1203"/>
                <a:gd name="T46" fmla="*/ 94 w 862"/>
                <a:gd name="T47" fmla="*/ 384 h 1203"/>
                <a:gd name="T48" fmla="*/ 65 w 862"/>
                <a:gd name="T49" fmla="*/ 512 h 1203"/>
                <a:gd name="T50" fmla="*/ 10 w 862"/>
                <a:gd name="T51" fmla="*/ 512 h 1203"/>
                <a:gd name="T52" fmla="*/ 0 w 862"/>
                <a:gd name="T53" fmla="*/ 552 h 1203"/>
                <a:gd name="T54" fmla="*/ 96 w 862"/>
                <a:gd name="T55" fmla="*/ 552 h 1203"/>
                <a:gd name="T56" fmla="*/ 124 w 862"/>
                <a:gd name="T57" fmla="*/ 424 h 1203"/>
                <a:gd name="T58" fmla="*/ 265 w 862"/>
                <a:gd name="T59" fmla="*/ 424 h 1203"/>
                <a:gd name="T60" fmla="*/ 238 w 862"/>
                <a:gd name="T61" fmla="*/ 571 h 1203"/>
                <a:gd name="T62" fmla="*/ 632 w 862"/>
                <a:gd name="T63" fmla="*/ 571 h 1203"/>
                <a:gd name="T64" fmla="*/ 599 w 862"/>
                <a:gd name="T65" fmla="*/ 978 h 1203"/>
                <a:gd name="T66" fmla="*/ 255 w 862"/>
                <a:gd name="T67" fmla="*/ 978 h 1203"/>
                <a:gd name="T68" fmla="*/ 232 w 862"/>
                <a:gd name="T69" fmla="*/ 978 h 1203"/>
                <a:gd name="T70" fmla="*/ 54 w 862"/>
                <a:gd name="T71" fmla="*/ 978 h 1203"/>
                <a:gd name="T72" fmla="*/ 85 w 862"/>
                <a:gd name="T73" fmla="*/ 826 h 1203"/>
                <a:gd name="T74" fmla="*/ 42 w 862"/>
                <a:gd name="T75" fmla="*/ 826 h 1203"/>
                <a:gd name="T76" fmla="*/ 0 w 862"/>
                <a:gd name="T77" fmla="*/ 1018 h 1203"/>
                <a:gd name="T78" fmla="*/ 225 w 862"/>
                <a:gd name="T79" fmla="*/ 1018 h 1203"/>
                <a:gd name="T80" fmla="*/ 195 w 862"/>
                <a:gd name="T81" fmla="*/ 1203 h 1203"/>
                <a:gd name="T82" fmla="*/ 605 w 862"/>
                <a:gd name="T83" fmla="*/ 1203 h 1203"/>
                <a:gd name="T84" fmla="*/ 608 w 862"/>
                <a:gd name="T85" fmla="*/ 1163 h 1203"/>
                <a:gd name="T86" fmla="*/ 248 w 862"/>
                <a:gd name="T87" fmla="*/ 1163 h 1203"/>
                <a:gd name="T88" fmla="*/ 271 w 862"/>
                <a:gd name="T89" fmla="*/ 1018 h 1203"/>
                <a:gd name="T90" fmla="*/ 641 w 862"/>
                <a:gd name="T91" fmla="*/ 1018 h 1203"/>
                <a:gd name="T92" fmla="*/ 672 w 862"/>
                <a:gd name="T93" fmla="*/ 571 h 1203"/>
                <a:gd name="T94" fmla="*/ 856 w 862"/>
                <a:gd name="T95" fmla="*/ 571 h 1203"/>
                <a:gd name="T96" fmla="*/ 860 w 862"/>
                <a:gd name="T97" fmla="*/ 384 h 1203"/>
                <a:gd name="T98" fmla="*/ 441 w 862"/>
                <a:gd name="T99" fmla="*/ 384 h 1203"/>
                <a:gd name="T100" fmla="*/ 435 w 862"/>
                <a:gd name="T101" fmla="*/ 424 h 1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2" h="1203">
                  <a:moveTo>
                    <a:pt x="435" y="424"/>
                  </a:moveTo>
                  <a:cubicBezTo>
                    <a:pt x="563" y="424"/>
                    <a:pt x="692" y="424"/>
                    <a:pt x="820" y="424"/>
                  </a:cubicBezTo>
                  <a:cubicBezTo>
                    <a:pt x="818" y="467"/>
                    <a:pt x="818" y="488"/>
                    <a:pt x="816" y="531"/>
                  </a:cubicBezTo>
                  <a:cubicBezTo>
                    <a:pt x="639" y="531"/>
                    <a:pt x="463" y="531"/>
                    <a:pt x="286" y="531"/>
                  </a:cubicBezTo>
                  <a:cubicBezTo>
                    <a:pt x="293" y="489"/>
                    <a:pt x="300" y="447"/>
                    <a:pt x="308" y="404"/>
                  </a:cubicBezTo>
                  <a:cubicBezTo>
                    <a:pt x="309" y="404"/>
                    <a:pt x="310" y="404"/>
                    <a:pt x="311" y="404"/>
                  </a:cubicBezTo>
                  <a:cubicBezTo>
                    <a:pt x="318" y="367"/>
                    <a:pt x="324" y="330"/>
                    <a:pt x="330" y="292"/>
                  </a:cubicBezTo>
                  <a:cubicBezTo>
                    <a:pt x="507" y="292"/>
                    <a:pt x="684" y="292"/>
                    <a:pt x="861" y="292"/>
                  </a:cubicBezTo>
                  <a:cubicBezTo>
                    <a:pt x="861" y="276"/>
                    <a:pt x="861" y="268"/>
                    <a:pt x="862" y="252"/>
                  </a:cubicBezTo>
                  <a:cubicBezTo>
                    <a:pt x="819" y="252"/>
                    <a:pt x="797" y="252"/>
                    <a:pt x="754" y="252"/>
                  </a:cubicBezTo>
                  <a:cubicBezTo>
                    <a:pt x="759" y="168"/>
                    <a:pt x="763" y="84"/>
                    <a:pt x="768" y="0"/>
                  </a:cubicBezTo>
                  <a:cubicBezTo>
                    <a:pt x="754" y="0"/>
                    <a:pt x="747" y="0"/>
                    <a:pt x="733" y="0"/>
                  </a:cubicBezTo>
                  <a:cubicBezTo>
                    <a:pt x="730" y="47"/>
                    <a:pt x="727" y="94"/>
                    <a:pt x="724" y="142"/>
                  </a:cubicBezTo>
                  <a:cubicBezTo>
                    <a:pt x="662" y="142"/>
                    <a:pt x="600" y="142"/>
                    <a:pt x="538" y="142"/>
                  </a:cubicBezTo>
                  <a:cubicBezTo>
                    <a:pt x="536" y="158"/>
                    <a:pt x="535" y="166"/>
                    <a:pt x="533" y="182"/>
                  </a:cubicBezTo>
                  <a:cubicBezTo>
                    <a:pt x="596" y="182"/>
                    <a:pt x="659" y="182"/>
                    <a:pt x="721" y="182"/>
                  </a:cubicBezTo>
                  <a:cubicBezTo>
                    <a:pt x="719" y="210"/>
                    <a:pt x="719" y="224"/>
                    <a:pt x="717" y="252"/>
                  </a:cubicBezTo>
                  <a:cubicBezTo>
                    <a:pt x="590" y="252"/>
                    <a:pt x="464" y="252"/>
                    <a:pt x="337" y="252"/>
                  </a:cubicBezTo>
                  <a:cubicBezTo>
                    <a:pt x="337" y="252"/>
                    <a:pt x="336" y="252"/>
                    <a:pt x="336" y="252"/>
                  </a:cubicBezTo>
                  <a:cubicBezTo>
                    <a:pt x="228" y="252"/>
                    <a:pt x="121" y="252"/>
                    <a:pt x="13" y="252"/>
                  </a:cubicBezTo>
                  <a:cubicBezTo>
                    <a:pt x="9" y="268"/>
                    <a:pt x="7" y="276"/>
                    <a:pt x="3" y="292"/>
                  </a:cubicBezTo>
                  <a:cubicBezTo>
                    <a:pt x="99" y="292"/>
                    <a:pt x="196" y="292"/>
                    <a:pt x="292" y="292"/>
                  </a:cubicBezTo>
                  <a:cubicBezTo>
                    <a:pt x="286" y="329"/>
                    <a:pt x="283" y="348"/>
                    <a:pt x="276" y="384"/>
                  </a:cubicBezTo>
                  <a:cubicBezTo>
                    <a:pt x="215" y="384"/>
                    <a:pt x="155" y="384"/>
                    <a:pt x="94" y="384"/>
                  </a:cubicBezTo>
                  <a:cubicBezTo>
                    <a:pt x="84" y="427"/>
                    <a:pt x="75" y="469"/>
                    <a:pt x="65" y="512"/>
                  </a:cubicBezTo>
                  <a:cubicBezTo>
                    <a:pt x="43" y="512"/>
                    <a:pt x="32" y="512"/>
                    <a:pt x="10" y="512"/>
                  </a:cubicBezTo>
                  <a:cubicBezTo>
                    <a:pt x="6" y="528"/>
                    <a:pt x="4" y="536"/>
                    <a:pt x="0" y="552"/>
                  </a:cubicBezTo>
                  <a:cubicBezTo>
                    <a:pt x="38" y="552"/>
                    <a:pt x="58" y="552"/>
                    <a:pt x="96" y="552"/>
                  </a:cubicBezTo>
                  <a:cubicBezTo>
                    <a:pt x="106" y="509"/>
                    <a:pt x="115" y="467"/>
                    <a:pt x="124" y="424"/>
                  </a:cubicBezTo>
                  <a:cubicBezTo>
                    <a:pt x="171" y="424"/>
                    <a:pt x="218" y="424"/>
                    <a:pt x="265" y="424"/>
                  </a:cubicBezTo>
                  <a:cubicBezTo>
                    <a:pt x="256" y="473"/>
                    <a:pt x="247" y="522"/>
                    <a:pt x="238" y="571"/>
                  </a:cubicBezTo>
                  <a:cubicBezTo>
                    <a:pt x="369" y="571"/>
                    <a:pt x="501" y="571"/>
                    <a:pt x="632" y="571"/>
                  </a:cubicBezTo>
                  <a:cubicBezTo>
                    <a:pt x="621" y="707"/>
                    <a:pt x="610" y="842"/>
                    <a:pt x="599" y="978"/>
                  </a:cubicBezTo>
                  <a:cubicBezTo>
                    <a:pt x="484" y="978"/>
                    <a:pt x="369" y="978"/>
                    <a:pt x="255" y="978"/>
                  </a:cubicBezTo>
                  <a:cubicBezTo>
                    <a:pt x="246" y="978"/>
                    <a:pt x="241" y="978"/>
                    <a:pt x="232" y="978"/>
                  </a:cubicBezTo>
                  <a:cubicBezTo>
                    <a:pt x="173" y="978"/>
                    <a:pt x="113" y="978"/>
                    <a:pt x="54" y="978"/>
                  </a:cubicBezTo>
                  <a:cubicBezTo>
                    <a:pt x="64" y="927"/>
                    <a:pt x="75" y="876"/>
                    <a:pt x="85" y="826"/>
                  </a:cubicBezTo>
                  <a:cubicBezTo>
                    <a:pt x="68" y="826"/>
                    <a:pt x="59" y="826"/>
                    <a:pt x="42" y="826"/>
                  </a:cubicBezTo>
                  <a:cubicBezTo>
                    <a:pt x="28" y="890"/>
                    <a:pt x="14" y="954"/>
                    <a:pt x="0" y="1018"/>
                  </a:cubicBezTo>
                  <a:cubicBezTo>
                    <a:pt x="75" y="1018"/>
                    <a:pt x="150" y="1018"/>
                    <a:pt x="225" y="1018"/>
                  </a:cubicBezTo>
                  <a:cubicBezTo>
                    <a:pt x="215" y="1080"/>
                    <a:pt x="205" y="1141"/>
                    <a:pt x="195" y="1203"/>
                  </a:cubicBezTo>
                  <a:cubicBezTo>
                    <a:pt x="331" y="1203"/>
                    <a:pt x="468" y="1203"/>
                    <a:pt x="605" y="1203"/>
                  </a:cubicBezTo>
                  <a:cubicBezTo>
                    <a:pt x="606" y="1187"/>
                    <a:pt x="606" y="1179"/>
                    <a:pt x="608" y="1163"/>
                  </a:cubicBezTo>
                  <a:cubicBezTo>
                    <a:pt x="488" y="1163"/>
                    <a:pt x="368" y="1163"/>
                    <a:pt x="248" y="1163"/>
                  </a:cubicBezTo>
                  <a:cubicBezTo>
                    <a:pt x="256" y="1115"/>
                    <a:pt x="263" y="1066"/>
                    <a:pt x="271" y="1018"/>
                  </a:cubicBezTo>
                  <a:cubicBezTo>
                    <a:pt x="394" y="1018"/>
                    <a:pt x="518" y="1018"/>
                    <a:pt x="641" y="1018"/>
                  </a:cubicBezTo>
                  <a:cubicBezTo>
                    <a:pt x="652" y="869"/>
                    <a:pt x="662" y="720"/>
                    <a:pt x="672" y="571"/>
                  </a:cubicBezTo>
                  <a:cubicBezTo>
                    <a:pt x="733" y="571"/>
                    <a:pt x="795" y="571"/>
                    <a:pt x="856" y="571"/>
                  </a:cubicBezTo>
                  <a:cubicBezTo>
                    <a:pt x="857" y="509"/>
                    <a:pt x="858" y="447"/>
                    <a:pt x="860" y="384"/>
                  </a:cubicBezTo>
                  <a:cubicBezTo>
                    <a:pt x="720" y="384"/>
                    <a:pt x="580" y="384"/>
                    <a:pt x="441" y="384"/>
                  </a:cubicBezTo>
                  <a:cubicBezTo>
                    <a:pt x="438" y="400"/>
                    <a:pt x="437" y="408"/>
                    <a:pt x="435" y="42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5" name="is1íḑè"/>
            <p:cNvSpPr/>
            <p:nvPr/>
          </p:nvSpPr>
          <p:spPr bwMode="auto">
            <a:xfrm>
              <a:off x="4436061" y="3240802"/>
              <a:ext cx="396629" cy="75482"/>
            </a:xfrm>
            <a:custGeom>
              <a:avLst/>
              <a:gdLst>
                <a:gd name="T0" fmla="*/ 0 w 210"/>
                <a:gd name="T1" fmla="*/ 40 h 40"/>
                <a:gd name="T2" fmla="*/ 202 w 210"/>
                <a:gd name="T3" fmla="*/ 40 h 40"/>
                <a:gd name="T4" fmla="*/ 210 w 210"/>
                <a:gd name="T5" fmla="*/ 0 h 40"/>
                <a:gd name="T6" fmla="*/ 10 w 210"/>
                <a:gd name="T7" fmla="*/ 0 h 40"/>
                <a:gd name="T8" fmla="*/ 0 w 210"/>
                <a:gd name="T9" fmla="*/ 40 h 40"/>
              </a:gdLst>
              <a:ahLst/>
              <a:cxnLst>
                <a:cxn ang="0">
                  <a:pos x="T0" y="T1"/>
                </a:cxn>
                <a:cxn ang="0">
                  <a:pos x="T2" y="T3"/>
                </a:cxn>
                <a:cxn ang="0">
                  <a:pos x="T4" y="T5"/>
                </a:cxn>
                <a:cxn ang="0">
                  <a:pos x="T6" y="T7"/>
                </a:cxn>
                <a:cxn ang="0">
                  <a:pos x="T8" y="T9"/>
                </a:cxn>
              </a:cxnLst>
              <a:rect l="0" t="0" r="r" b="b"/>
              <a:pathLst>
                <a:path w="210" h="40">
                  <a:moveTo>
                    <a:pt x="0" y="40"/>
                  </a:moveTo>
                  <a:cubicBezTo>
                    <a:pt x="67" y="40"/>
                    <a:pt x="135" y="40"/>
                    <a:pt x="202" y="40"/>
                  </a:cubicBezTo>
                  <a:cubicBezTo>
                    <a:pt x="206" y="24"/>
                    <a:pt x="207" y="16"/>
                    <a:pt x="210" y="0"/>
                  </a:cubicBezTo>
                  <a:cubicBezTo>
                    <a:pt x="143" y="0"/>
                    <a:pt x="77" y="0"/>
                    <a:pt x="10" y="0"/>
                  </a:cubicBezTo>
                  <a:cubicBezTo>
                    <a:pt x="6" y="16"/>
                    <a:pt x="4" y="24"/>
                    <a:pt x="0" y="40"/>
                  </a:cubicBezTo>
                  <a:close/>
                </a:path>
              </a:pathLst>
            </a:custGeom>
            <a:solidFill>
              <a:schemeClr val="bg1">
                <a:lumMod val="95000"/>
              </a:schemeClr>
            </a:solidFill>
            <a:ln>
              <a:noFill/>
            </a:ln>
          </p:spPr>
          <p:txBody>
            <a:bodyPr vert="horz" wrap="square" lIns="91440" tIns="45720" rIns="91440" bIns="45720" numCol="1" anchor="t" anchorCtr="0" compatLnSpc="1">
              <a:normAutofit fontScale="2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6" name="íṡļïḋé"/>
            <p:cNvSpPr/>
            <p:nvPr/>
          </p:nvSpPr>
          <p:spPr bwMode="auto">
            <a:xfrm>
              <a:off x="4706428" y="2676740"/>
              <a:ext cx="1070485" cy="602490"/>
            </a:xfrm>
            <a:custGeom>
              <a:avLst/>
              <a:gdLst>
                <a:gd name="T0" fmla="*/ 222 w 568"/>
                <a:gd name="T1" fmla="*/ 319 h 319"/>
                <a:gd name="T2" fmla="*/ 235 w 568"/>
                <a:gd name="T3" fmla="*/ 228 h 319"/>
                <a:gd name="T4" fmla="*/ 450 w 568"/>
                <a:gd name="T5" fmla="*/ 228 h 319"/>
                <a:gd name="T6" fmla="*/ 462 w 568"/>
                <a:gd name="T7" fmla="*/ 79 h 319"/>
                <a:gd name="T8" fmla="*/ 566 w 568"/>
                <a:gd name="T9" fmla="*/ 79 h 319"/>
                <a:gd name="T10" fmla="*/ 568 w 568"/>
                <a:gd name="T11" fmla="*/ 39 h 319"/>
                <a:gd name="T12" fmla="*/ 466 w 568"/>
                <a:gd name="T13" fmla="*/ 39 h 319"/>
                <a:gd name="T14" fmla="*/ 469 w 568"/>
                <a:gd name="T15" fmla="*/ 0 h 319"/>
                <a:gd name="T16" fmla="*/ 436 w 568"/>
                <a:gd name="T17" fmla="*/ 0 h 319"/>
                <a:gd name="T18" fmla="*/ 418 w 568"/>
                <a:gd name="T19" fmla="*/ 188 h 319"/>
                <a:gd name="T20" fmla="*/ 241 w 568"/>
                <a:gd name="T21" fmla="*/ 188 h 319"/>
                <a:gd name="T22" fmla="*/ 240 w 568"/>
                <a:gd name="T23" fmla="*/ 188 h 319"/>
                <a:gd name="T24" fmla="*/ 169 w 568"/>
                <a:gd name="T25" fmla="*/ 188 h 319"/>
                <a:gd name="T26" fmla="*/ 185 w 568"/>
                <a:gd name="T27" fmla="*/ 93 h 319"/>
                <a:gd name="T28" fmla="*/ 151 w 568"/>
                <a:gd name="T29" fmla="*/ 93 h 319"/>
                <a:gd name="T30" fmla="*/ 134 w 568"/>
                <a:gd name="T31" fmla="*/ 188 h 319"/>
                <a:gd name="T32" fmla="*/ 44 w 568"/>
                <a:gd name="T33" fmla="*/ 188 h 319"/>
                <a:gd name="T34" fmla="*/ 63 w 568"/>
                <a:gd name="T35" fmla="*/ 93 h 319"/>
                <a:gd name="T36" fmla="*/ 29 w 568"/>
                <a:gd name="T37" fmla="*/ 93 h 319"/>
                <a:gd name="T38" fmla="*/ 0 w 568"/>
                <a:gd name="T39" fmla="*/ 228 h 319"/>
                <a:gd name="T40" fmla="*/ 144 w 568"/>
                <a:gd name="T41" fmla="*/ 228 h 319"/>
                <a:gd name="T42" fmla="*/ 162 w 568"/>
                <a:gd name="T43" fmla="*/ 228 h 319"/>
                <a:gd name="T44" fmla="*/ 200 w 568"/>
                <a:gd name="T45" fmla="*/ 228 h 319"/>
                <a:gd name="T46" fmla="*/ 185 w 568"/>
                <a:gd name="T47" fmla="*/ 319 h 319"/>
                <a:gd name="T48" fmla="*/ 222 w 568"/>
                <a:gd name="T49" fmla="*/ 319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8" h="319">
                  <a:moveTo>
                    <a:pt x="222" y="319"/>
                  </a:moveTo>
                  <a:cubicBezTo>
                    <a:pt x="227" y="282"/>
                    <a:pt x="230" y="264"/>
                    <a:pt x="235" y="228"/>
                  </a:cubicBezTo>
                  <a:cubicBezTo>
                    <a:pt x="307" y="228"/>
                    <a:pt x="378" y="228"/>
                    <a:pt x="450" y="228"/>
                  </a:cubicBezTo>
                  <a:cubicBezTo>
                    <a:pt x="454" y="178"/>
                    <a:pt x="458" y="129"/>
                    <a:pt x="462" y="79"/>
                  </a:cubicBezTo>
                  <a:cubicBezTo>
                    <a:pt x="504" y="79"/>
                    <a:pt x="524" y="79"/>
                    <a:pt x="566" y="79"/>
                  </a:cubicBezTo>
                  <a:cubicBezTo>
                    <a:pt x="566" y="63"/>
                    <a:pt x="567" y="55"/>
                    <a:pt x="568" y="39"/>
                  </a:cubicBezTo>
                  <a:cubicBezTo>
                    <a:pt x="527" y="39"/>
                    <a:pt x="507" y="39"/>
                    <a:pt x="466" y="39"/>
                  </a:cubicBezTo>
                  <a:cubicBezTo>
                    <a:pt x="467" y="23"/>
                    <a:pt x="468" y="15"/>
                    <a:pt x="469" y="0"/>
                  </a:cubicBezTo>
                  <a:cubicBezTo>
                    <a:pt x="456" y="0"/>
                    <a:pt x="449" y="0"/>
                    <a:pt x="436" y="0"/>
                  </a:cubicBezTo>
                  <a:cubicBezTo>
                    <a:pt x="430" y="62"/>
                    <a:pt x="424" y="125"/>
                    <a:pt x="418" y="188"/>
                  </a:cubicBezTo>
                  <a:cubicBezTo>
                    <a:pt x="359" y="188"/>
                    <a:pt x="300" y="188"/>
                    <a:pt x="241" y="188"/>
                  </a:cubicBezTo>
                  <a:cubicBezTo>
                    <a:pt x="241" y="188"/>
                    <a:pt x="240" y="188"/>
                    <a:pt x="240" y="188"/>
                  </a:cubicBezTo>
                  <a:cubicBezTo>
                    <a:pt x="211" y="188"/>
                    <a:pt x="197" y="188"/>
                    <a:pt x="169" y="188"/>
                  </a:cubicBezTo>
                  <a:cubicBezTo>
                    <a:pt x="175" y="150"/>
                    <a:pt x="178" y="131"/>
                    <a:pt x="185" y="93"/>
                  </a:cubicBezTo>
                  <a:cubicBezTo>
                    <a:pt x="171" y="93"/>
                    <a:pt x="164" y="93"/>
                    <a:pt x="151" y="93"/>
                  </a:cubicBezTo>
                  <a:cubicBezTo>
                    <a:pt x="144" y="131"/>
                    <a:pt x="140" y="150"/>
                    <a:pt x="134" y="188"/>
                  </a:cubicBezTo>
                  <a:cubicBezTo>
                    <a:pt x="98" y="188"/>
                    <a:pt x="80" y="188"/>
                    <a:pt x="44" y="188"/>
                  </a:cubicBezTo>
                  <a:cubicBezTo>
                    <a:pt x="52" y="150"/>
                    <a:pt x="56" y="131"/>
                    <a:pt x="63" y="93"/>
                  </a:cubicBezTo>
                  <a:cubicBezTo>
                    <a:pt x="50" y="93"/>
                    <a:pt x="43" y="93"/>
                    <a:pt x="29" y="93"/>
                  </a:cubicBezTo>
                  <a:cubicBezTo>
                    <a:pt x="20" y="138"/>
                    <a:pt x="10" y="183"/>
                    <a:pt x="0" y="228"/>
                  </a:cubicBezTo>
                  <a:cubicBezTo>
                    <a:pt x="48" y="228"/>
                    <a:pt x="96" y="228"/>
                    <a:pt x="144" y="228"/>
                  </a:cubicBezTo>
                  <a:cubicBezTo>
                    <a:pt x="151" y="228"/>
                    <a:pt x="155" y="228"/>
                    <a:pt x="162" y="228"/>
                  </a:cubicBezTo>
                  <a:cubicBezTo>
                    <a:pt x="177" y="228"/>
                    <a:pt x="184" y="228"/>
                    <a:pt x="200" y="228"/>
                  </a:cubicBezTo>
                  <a:cubicBezTo>
                    <a:pt x="194" y="264"/>
                    <a:pt x="191" y="282"/>
                    <a:pt x="185" y="319"/>
                  </a:cubicBezTo>
                  <a:cubicBezTo>
                    <a:pt x="200" y="319"/>
                    <a:pt x="207" y="319"/>
                    <a:pt x="222" y="319"/>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7" name="íṧḻîḍè"/>
            <p:cNvSpPr/>
            <p:nvPr/>
          </p:nvSpPr>
          <p:spPr bwMode="auto">
            <a:xfrm>
              <a:off x="6663494" y="2882602"/>
              <a:ext cx="975789" cy="225076"/>
            </a:xfrm>
            <a:custGeom>
              <a:avLst/>
              <a:gdLst>
                <a:gd name="T0" fmla="*/ 213 w 517"/>
                <a:gd name="T1" fmla="*/ 0 h 119"/>
                <a:gd name="T2" fmla="*/ 179 w 517"/>
                <a:gd name="T3" fmla="*/ 0 h 119"/>
                <a:gd name="T4" fmla="*/ 190 w 517"/>
                <a:gd name="T5" fmla="*/ 79 h 119"/>
                <a:gd name="T6" fmla="*/ 0 w 517"/>
                <a:gd name="T7" fmla="*/ 79 h 119"/>
                <a:gd name="T8" fmla="*/ 4 w 517"/>
                <a:gd name="T9" fmla="*/ 119 h 119"/>
                <a:gd name="T10" fmla="*/ 517 w 517"/>
                <a:gd name="T11" fmla="*/ 119 h 119"/>
                <a:gd name="T12" fmla="*/ 507 w 517"/>
                <a:gd name="T13" fmla="*/ 79 h 119"/>
                <a:gd name="T14" fmla="*/ 225 w 517"/>
                <a:gd name="T15" fmla="*/ 79 h 119"/>
                <a:gd name="T16" fmla="*/ 213 w 517"/>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7" h="119">
                  <a:moveTo>
                    <a:pt x="213" y="0"/>
                  </a:moveTo>
                  <a:cubicBezTo>
                    <a:pt x="199" y="0"/>
                    <a:pt x="192" y="0"/>
                    <a:pt x="179" y="0"/>
                  </a:cubicBezTo>
                  <a:cubicBezTo>
                    <a:pt x="183" y="32"/>
                    <a:pt x="186" y="48"/>
                    <a:pt x="190" y="79"/>
                  </a:cubicBezTo>
                  <a:cubicBezTo>
                    <a:pt x="127" y="79"/>
                    <a:pt x="63" y="79"/>
                    <a:pt x="0" y="79"/>
                  </a:cubicBezTo>
                  <a:cubicBezTo>
                    <a:pt x="1" y="95"/>
                    <a:pt x="2" y="103"/>
                    <a:pt x="4" y="119"/>
                  </a:cubicBezTo>
                  <a:cubicBezTo>
                    <a:pt x="175" y="119"/>
                    <a:pt x="346" y="119"/>
                    <a:pt x="517" y="119"/>
                  </a:cubicBezTo>
                  <a:cubicBezTo>
                    <a:pt x="513" y="103"/>
                    <a:pt x="511" y="95"/>
                    <a:pt x="507" y="79"/>
                  </a:cubicBezTo>
                  <a:cubicBezTo>
                    <a:pt x="413" y="79"/>
                    <a:pt x="319" y="79"/>
                    <a:pt x="225" y="79"/>
                  </a:cubicBezTo>
                  <a:cubicBezTo>
                    <a:pt x="220" y="48"/>
                    <a:pt x="218" y="32"/>
                    <a:pt x="213" y="0"/>
                  </a:cubicBezTo>
                  <a:close/>
                </a:path>
              </a:pathLst>
            </a:custGeom>
            <a:solidFill>
              <a:schemeClr val="bg1">
                <a:lumMod val="95000"/>
              </a:schemeClr>
            </a:solidFill>
            <a:ln>
              <a:noFill/>
            </a:ln>
          </p:spPr>
          <p:txBody>
            <a:bodyPr vert="horz" wrap="square" lIns="91440" tIns="45720" rIns="91440" bIns="45720" numCol="1" anchor="t" anchorCtr="0" compatLnSpc="1">
              <a:normAutofit fontScale="5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8" name="íṩľïdé"/>
            <p:cNvSpPr/>
            <p:nvPr/>
          </p:nvSpPr>
          <p:spPr bwMode="auto">
            <a:xfrm>
              <a:off x="6159817" y="2454408"/>
              <a:ext cx="1192631" cy="861877"/>
            </a:xfrm>
            <a:custGeom>
              <a:avLst/>
              <a:gdLst>
                <a:gd name="T0" fmla="*/ 146 w 632"/>
                <a:gd name="T1" fmla="*/ 457 h 457"/>
                <a:gd name="T2" fmla="*/ 402 w 632"/>
                <a:gd name="T3" fmla="*/ 457 h 457"/>
                <a:gd name="T4" fmla="*/ 397 w 632"/>
                <a:gd name="T5" fmla="*/ 417 h 457"/>
                <a:gd name="T6" fmla="*/ 180 w 632"/>
                <a:gd name="T7" fmla="*/ 417 h 457"/>
                <a:gd name="T8" fmla="*/ 165 w 632"/>
                <a:gd name="T9" fmla="*/ 176 h 457"/>
                <a:gd name="T10" fmla="*/ 238 w 632"/>
                <a:gd name="T11" fmla="*/ 176 h 457"/>
                <a:gd name="T12" fmla="*/ 246 w 632"/>
                <a:gd name="T13" fmla="*/ 265 h 457"/>
                <a:gd name="T14" fmla="*/ 352 w 632"/>
                <a:gd name="T15" fmla="*/ 265 h 457"/>
                <a:gd name="T16" fmla="*/ 347 w 632"/>
                <a:gd name="T17" fmla="*/ 225 h 457"/>
                <a:gd name="T18" fmla="*/ 277 w 632"/>
                <a:gd name="T19" fmla="*/ 225 h 457"/>
                <a:gd name="T20" fmla="*/ 268 w 632"/>
                <a:gd name="T21" fmla="*/ 136 h 457"/>
                <a:gd name="T22" fmla="*/ 163 w 632"/>
                <a:gd name="T23" fmla="*/ 136 h 457"/>
                <a:gd name="T24" fmla="*/ 157 w 632"/>
                <a:gd name="T25" fmla="*/ 40 h 457"/>
                <a:gd name="T26" fmla="*/ 334 w 632"/>
                <a:gd name="T27" fmla="*/ 40 h 457"/>
                <a:gd name="T28" fmla="*/ 346 w 632"/>
                <a:gd name="T29" fmla="*/ 141 h 457"/>
                <a:gd name="T30" fmla="*/ 450 w 632"/>
                <a:gd name="T31" fmla="*/ 141 h 457"/>
                <a:gd name="T32" fmla="*/ 444 w 632"/>
                <a:gd name="T33" fmla="*/ 101 h 457"/>
                <a:gd name="T34" fmla="*/ 374 w 632"/>
                <a:gd name="T35" fmla="*/ 101 h 457"/>
                <a:gd name="T36" fmla="*/ 366 w 632"/>
                <a:gd name="T37" fmla="*/ 40 h 457"/>
                <a:gd name="T38" fmla="*/ 557 w 632"/>
                <a:gd name="T39" fmla="*/ 40 h 457"/>
                <a:gd name="T40" fmla="*/ 590 w 632"/>
                <a:gd name="T41" fmla="*/ 208 h 457"/>
                <a:gd name="T42" fmla="*/ 556 w 632"/>
                <a:gd name="T43" fmla="*/ 208 h 457"/>
                <a:gd name="T44" fmla="*/ 563 w 632"/>
                <a:gd name="T45" fmla="*/ 248 h 457"/>
                <a:gd name="T46" fmla="*/ 632 w 632"/>
                <a:gd name="T47" fmla="*/ 248 h 457"/>
                <a:gd name="T48" fmla="*/ 582 w 632"/>
                <a:gd name="T49" fmla="*/ 0 h 457"/>
                <a:gd name="T50" fmla="*/ 123 w 632"/>
                <a:gd name="T51" fmla="*/ 0 h 457"/>
                <a:gd name="T52" fmla="*/ 130 w 632"/>
                <a:gd name="T53" fmla="*/ 136 h 457"/>
                <a:gd name="T54" fmla="*/ 0 w 632"/>
                <a:gd name="T55" fmla="*/ 136 h 457"/>
                <a:gd name="T56" fmla="*/ 0 w 632"/>
                <a:gd name="T57" fmla="*/ 176 h 457"/>
                <a:gd name="T58" fmla="*/ 132 w 632"/>
                <a:gd name="T59" fmla="*/ 176 h 457"/>
                <a:gd name="T60" fmla="*/ 146 w 632"/>
                <a:gd name="T61" fmla="*/ 457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2" h="457">
                  <a:moveTo>
                    <a:pt x="146" y="457"/>
                  </a:moveTo>
                  <a:cubicBezTo>
                    <a:pt x="231" y="457"/>
                    <a:pt x="316" y="457"/>
                    <a:pt x="402" y="457"/>
                  </a:cubicBezTo>
                  <a:cubicBezTo>
                    <a:pt x="400" y="441"/>
                    <a:pt x="399" y="433"/>
                    <a:pt x="397" y="417"/>
                  </a:cubicBezTo>
                  <a:cubicBezTo>
                    <a:pt x="325" y="417"/>
                    <a:pt x="252" y="417"/>
                    <a:pt x="180" y="417"/>
                  </a:cubicBezTo>
                  <a:cubicBezTo>
                    <a:pt x="175" y="336"/>
                    <a:pt x="170" y="256"/>
                    <a:pt x="165" y="176"/>
                  </a:cubicBezTo>
                  <a:cubicBezTo>
                    <a:pt x="195" y="176"/>
                    <a:pt x="209" y="176"/>
                    <a:pt x="238" y="176"/>
                  </a:cubicBezTo>
                  <a:cubicBezTo>
                    <a:pt x="241" y="212"/>
                    <a:pt x="243" y="229"/>
                    <a:pt x="246" y="265"/>
                  </a:cubicBezTo>
                  <a:cubicBezTo>
                    <a:pt x="288" y="265"/>
                    <a:pt x="309" y="265"/>
                    <a:pt x="352" y="265"/>
                  </a:cubicBezTo>
                  <a:cubicBezTo>
                    <a:pt x="350" y="249"/>
                    <a:pt x="349" y="241"/>
                    <a:pt x="347" y="225"/>
                  </a:cubicBezTo>
                  <a:cubicBezTo>
                    <a:pt x="319" y="225"/>
                    <a:pt x="305" y="225"/>
                    <a:pt x="277" y="225"/>
                  </a:cubicBezTo>
                  <a:cubicBezTo>
                    <a:pt x="273" y="189"/>
                    <a:pt x="272" y="172"/>
                    <a:pt x="268" y="136"/>
                  </a:cubicBezTo>
                  <a:cubicBezTo>
                    <a:pt x="226" y="136"/>
                    <a:pt x="205" y="136"/>
                    <a:pt x="163" y="136"/>
                  </a:cubicBezTo>
                  <a:cubicBezTo>
                    <a:pt x="161" y="97"/>
                    <a:pt x="159" y="78"/>
                    <a:pt x="157" y="40"/>
                  </a:cubicBezTo>
                  <a:cubicBezTo>
                    <a:pt x="216" y="40"/>
                    <a:pt x="275" y="40"/>
                    <a:pt x="334" y="40"/>
                  </a:cubicBezTo>
                  <a:cubicBezTo>
                    <a:pt x="338" y="80"/>
                    <a:pt x="341" y="100"/>
                    <a:pt x="346" y="141"/>
                  </a:cubicBezTo>
                  <a:cubicBezTo>
                    <a:pt x="387" y="141"/>
                    <a:pt x="408" y="141"/>
                    <a:pt x="450" y="141"/>
                  </a:cubicBezTo>
                  <a:cubicBezTo>
                    <a:pt x="447" y="125"/>
                    <a:pt x="446" y="117"/>
                    <a:pt x="444" y="101"/>
                  </a:cubicBezTo>
                  <a:cubicBezTo>
                    <a:pt x="416" y="101"/>
                    <a:pt x="402" y="101"/>
                    <a:pt x="374" y="101"/>
                  </a:cubicBezTo>
                  <a:cubicBezTo>
                    <a:pt x="371" y="76"/>
                    <a:pt x="369" y="64"/>
                    <a:pt x="366" y="40"/>
                  </a:cubicBezTo>
                  <a:cubicBezTo>
                    <a:pt x="430" y="40"/>
                    <a:pt x="494" y="40"/>
                    <a:pt x="557" y="40"/>
                  </a:cubicBezTo>
                  <a:cubicBezTo>
                    <a:pt x="568" y="96"/>
                    <a:pt x="579" y="152"/>
                    <a:pt x="590" y="208"/>
                  </a:cubicBezTo>
                  <a:cubicBezTo>
                    <a:pt x="576" y="208"/>
                    <a:pt x="569" y="208"/>
                    <a:pt x="556" y="208"/>
                  </a:cubicBezTo>
                  <a:cubicBezTo>
                    <a:pt x="559" y="224"/>
                    <a:pt x="560" y="232"/>
                    <a:pt x="563" y="248"/>
                  </a:cubicBezTo>
                  <a:cubicBezTo>
                    <a:pt x="591" y="248"/>
                    <a:pt x="604" y="248"/>
                    <a:pt x="632" y="248"/>
                  </a:cubicBezTo>
                  <a:cubicBezTo>
                    <a:pt x="615" y="165"/>
                    <a:pt x="598" y="82"/>
                    <a:pt x="582" y="0"/>
                  </a:cubicBezTo>
                  <a:cubicBezTo>
                    <a:pt x="429" y="0"/>
                    <a:pt x="276" y="0"/>
                    <a:pt x="123" y="0"/>
                  </a:cubicBezTo>
                  <a:cubicBezTo>
                    <a:pt x="125" y="45"/>
                    <a:pt x="127" y="90"/>
                    <a:pt x="130" y="136"/>
                  </a:cubicBezTo>
                  <a:cubicBezTo>
                    <a:pt x="86" y="136"/>
                    <a:pt x="43" y="136"/>
                    <a:pt x="0" y="136"/>
                  </a:cubicBezTo>
                  <a:cubicBezTo>
                    <a:pt x="0" y="152"/>
                    <a:pt x="0" y="160"/>
                    <a:pt x="0" y="176"/>
                  </a:cubicBezTo>
                  <a:cubicBezTo>
                    <a:pt x="44" y="176"/>
                    <a:pt x="88" y="176"/>
                    <a:pt x="132" y="176"/>
                  </a:cubicBezTo>
                  <a:cubicBezTo>
                    <a:pt x="137" y="269"/>
                    <a:pt x="141" y="363"/>
                    <a:pt x="146" y="45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9" name="îš1iḓè"/>
            <p:cNvSpPr/>
            <p:nvPr/>
          </p:nvSpPr>
          <p:spPr bwMode="auto">
            <a:xfrm>
              <a:off x="6169425" y="2293835"/>
              <a:ext cx="2573282" cy="3275957"/>
            </a:xfrm>
            <a:custGeom>
              <a:avLst/>
              <a:gdLst>
                <a:gd name="T0" fmla="*/ 0 w 1364"/>
                <a:gd name="T1" fmla="*/ 0 h 1736"/>
                <a:gd name="T2" fmla="*/ 1 w 1364"/>
                <a:gd name="T3" fmla="*/ 60 h 1736"/>
                <a:gd name="T4" fmla="*/ 816 w 1364"/>
                <a:gd name="T5" fmla="*/ 60 h 1736"/>
                <a:gd name="T6" fmla="*/ 856 w 1364"/>
                <a:gd name="T7" fmla="*/ 201 h 1736"/>
                <a:gd name="T8" fmla="*/ 663 w 1364"/>
                <a:gd name="T9" fmla="*/ 201 h 1736"/>
                <a:gd name="T10" fmla="*/ 672 w 1364"/>
                <a:gd name="T11" fmla="*/ 241 h 1736"/>
                <a:gd name="T12" fmla="*/ 867 w 1364"/>
                <a:gd name="T13" fmla="*/ 241 h 1736"/>
                <a:gd name="T14" fmla="*/ 1177 w 1364"/>
                <a:gd name="T15" fmla="*/ 1336 h 1736"/>
                <a:gd name="T16" fmla="*/ 1064 w 1364"/>
                <a:gd name="T17" fmla="*/ 1336 h 1736"/>
                <a:gd name="T18" fmla="*/ 1075 w 1364"/>
                <a:gd name="T19" fmla="*/ 1376 h 1736"/>
                <a:gd name="T20" fmla="*/ 1189 w 1364"/>
                <a:gd name="T21" fmla="*/ 1376 h 1736"/>
                <a:gd name="T22" fmla="*/ 1273 w 1364"/>
                <a:gd name="T23" fmla="*/ 1676 h 1736"/>
                <a:gd name="T24" fmla="*/ 22 w 1364"/>
                <a:gd name="T25" fmla="*/ 1676 h 1736"/>
                <a:gd name="T26" fmla="*/ 23 w 1364"/>
                <a:gd name="T27" fmla="*/ 1736 h 1736"/>
                <a:gd name="T28" fmla="*/ 1364 w 1364"/>
                <a:gd name="T29" fmla="*/ 1736 h 1736"/>
                <a:gd name="T30" fmla="*/ 845 w 1364"/>
                <a:gd name="T31" fmla="*/ 0 h 1736"/>
                <a:gd name="T32" fmla="*/ 0 w 1364"/>
                <a:gd name="T33" fmla="*/ 0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4" h="1736">
                  <a:moveTo>
                    <a:pt x="0" y="0"/>
                  </a:moveTo>
                  <a:cubicBezTo>
                    <a:pt x="0" y="24"/>
                    <a:pt x="1" y="36"/>
                    <a:pt x="1" y="60"/>
                  </a:cubicBezTo>
                  <a:cubicBezTo>
                    <a:pt x="272" y="60"/>
                    <a:pt x="544" y="60"/>
                    <a:pt x="816" y="60"/>
                  </a:cubicBezTo>
                  <a:cubicBezTo>
                    <a:pt x="829" y="107"/>
                    <a:pt x="842" y="154"/>
                    <a:pt x="856" y="201"/>
                  </a:cubicBezTo>
                  <a:cubicBezTo>
                    <a:pt x="791" y="201"/>
                    <a:pt x="727" y="201"/>
                    <a:pt x="663" y="201"/>
                  </a:cubicBezTo>
                  <a:cubicBezTo>
                    <a:pt x="666" y="217"/>
                    <a:pt x="668" y="225"/>
                    <a:pt x="672" y="241"/>
                  </a:cubicBezTo>
                  <a:cubicBezTo>
                    <a:pt x="737" y="241"/>
                    <a:pt x="802" y="241"/>
                    <a:pt x="867" y="241"/>
                  </a:cubicBezTo>
                  <a:cubicBezTo>
                    <a:pt x="970" y="606"/>
                    <a:pt x="1074" y="971"/>
                    <a:pt x="1177" y="1336"/>
                  </a:cubicBezTo>
                  <a:cubicBezTo>
                    <a:pt x="1140" y="1336"/>
                    <a:pt x="1102" y="1336"/>
                    <a:pt x="1064" y="1336"/>
                  </a:cubicBezTo>
                  <a:cubicBezTo>
                    <a:pt x="1069" y="1352"/>
                    <a:pt x="1071" y="1360"/>
                    <a:pt x="1075" y="1376"/>
                  </a:cubicBezTo>
                  <a:cubicBezTo>
                    <a:pt x="1113" y="1376"/>
                    <a:pt x="1151" y="1376"/>
                    <a:pt x="1189" y="1376"/>
                  </a:cubicBezTo>
                  <a:cubicBezTo>
                    <a:pt x="1217" y="1476"/>
                    <a:pt x="1245" y="1576"/>
                    <a:pt x="1273" y="1676"/>
                  </a:cubicBezTo>
                  <a:cubicBezTo>
                    <a:pt x="856" y="1676"/>
                    <a:pt x="439" y="1676"/>
                    <a:pt x="22" y="1676"/>
                  </a:cubicBezTo>
                  <a:cubicBezTo>
                    <a:pt x="22" y="1700"/>
                    <a:pt x="23" y="1712"/>
                    <a:pt x="23" y="1736"/>
                  </a:cubicBezTo>
                  <a:cubicBezTo>
                    <a:pt x="470" y="1736"/>
                    <a:pt x="917" y="1736"/>
                    <a:pt x="1364" y="1736"/>
                  </a:cubicBezTo>
                  <a:cubicBezTo>
                    <a:pt x="1191" y="1157"/>
                    <a:pt x="1018" y="578"/>
                    <a:pt x="845" y="0"/>
                  </a:cubicBezTo>
                  <a:cubicBezTo>
                    <a:pt x="563" y="0"/>
                    <a:pt x="282"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0" name="iṧļïḓe"/>
            <p:cNvSpPr/>
            <p:nvPr/>
          </p:nvSpPr>
          <p:spPr bwMode="auto">
            <a:xfrm>
              <a:off x="7742216" y="3976417"/>
              <a:ext cx="536615" cy="1233802"/>
            </a:xfrm>
            <a:custGeom>
              <a:avLst/>
              <a:gdLst>
                <a:gd name="T0" fmla="*/ 176 w 284"/>
                <a:gd name="T1" fmla="*/ 337 h 654"/>
                <a:gd name="T2" fmla="*/ 91 w 284"/>
                <a:gd name="T3" fmla="*/ 0 h 654"/>
                <a:gd name="T4" fmla="*/ 51 w 284"/>
                <a:gd name="T5" fmla="*/ 0 h 654"/>
                <a:gd name="T6" fmla="*/ 122 w 284"/>
                <a:gd name="T7" fmla="*/ 297 h 654"/>
                <a:gd name="T8" fmla="*/ 22 w 284"/>
                <a:gd name="T9" fmla="*/ 297 h 654"/>
                <a:gd name="T10" fmla="*/ 0 w 284"/>
                <a:gd name="T11" fmla="*/ 297 h 654"/>
                <a:gd name="T12" fmla="*/ 8 w 284"/>
                <a:gd name="T13" fmla="*/ 337 h 654"/>
                <a:gd name="T14" fmla="*/ 75 w 284"/>
                <a:gd name="T15" fmla="*/ 654 h 654"/>
                <a:gd name="T16" fmla="*/ 284 w 284"/>
                <a:gd name="T17" fmla="*/ 654 h 654"/>
                <a:gd name="T18" fmla="*/ 274 w 284"/>
                <a:gd name="T19" fmla="*/ 614 h 654"/>
                <a:gd name="T20" fmla="*/ 114 w 284"/>
                <a:gd name="T21" fmla="*/ 614 h 654"/>
                <a:gd name="T22" fmla="*/ 52 w 284"/>
                <a:gd name="T23" fmla="*/ 337 h 654"/>
                <a:gd name="T24" fmla="*/ 176 w 284"/>
                <a:gd name="T25" fmla="*/ 337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654">
                  <a:moveTo>
                    <a:pt x="176" y="337"/>
                  </a:moveTo>
                  <a:cubicBezTo>
                    <a:pt x="147" y="225"/>
                    <a:pt x="119" y="112"/>
                    <a:pt x="91" y="0"/>
                  </a:cubicBezTo>
                  <a:cubicBezTo>
                    <a:pt x="75" y="0"/>
                    <a:pt x="67" y="0"/>
                    <a:pt x="51" y="0"/>
                  </a:cubicBezTo>
                  <a:cubicBezTo>
                    <a:pt x="75" y="99"/>
                    <a:pt x="98" y="198"/>
                    <a:pt x="122" y="297"/>
                  </a:cubicBezTo>
                  <a:cubicBezTo>
                    <a:pt x="82" y="297"/>
                    <a:pt x="62" y="297"/>
                    <a:pt x="22" y="297"/>
                  </a:cubicBezTo>
                  <a:cubicBezTo>
                    <a:pt x="13" y="297"/>
                    <a:pt x="9" y="297"/>
                    <a:pt x="0" y="297"/>
                  </a:cubicBezTo>
                  <a:cubicBezTo>
                    <a:pt x="3" y="313"/>
                    <a:pt x="5" y="321"/>
                    <a:pt x="8" y="337"/>
                  </a:cubicBezTo>
                  <a:cubicBezTo>
                    <a:pt x="31" y="443"/>
                    <a:pt x="53" y="548"/>
                    <a:pt x="75" y="654"/>
                  </a:cubicBezTo>
                  <a:cubicBezTo>
                    <a:pt x="145" y="654"/>
                    <a:pt x="215" y="654"/>
                    <a:pt x="284" y="654"/>
                  </a:cubicBezTo>
                  <a:cubicBezTo>
                    <a:pt x="280" y="638"/>
                    <a:pt x="278" y="630"/>
                    <a:pt x="274" y="614"/>
                  </a:cubicBezTo>
                  <a:cubicBezTo>
                    <a:pt x="221" y="614"/>
                    <a:pt x="167" y="614"/>
                    <a:pt x="114" y="614"/>
                  </a:cubicBezTo>
                  <a:cubicBezTo>
                    <a:pt x="93" y="522"/>
                    <a:pt x="73" y="429"/>
                    <a:pt x="52" y="337"/>
                  </a:cubicBezTo>
                  <a:cubicBezTo>
                    <a:pt x="93" y="337"/>
                    <a:pt x="134" y="337"/>
                    <a:pt x="176" y="33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1" name="ïŝḷiḍe"/>
            <p:cNvSpPr/>
            <p:nvPr/>
          </p:nvSpPr>
          <p:spPr bwMode="auto">
            <a:xfrm>
              <a:off x="6188641" y="3697817"/>
              <a:ext cx="1295562" cy="915401"/>
            </a:xfrm>
            <a:custGeom>
              <a:avLst/>
              <a:gdLst>
                <a:gd name="T0" fmla="*/ 680 w 687"/>
                <a:gd name="T1" fmla="*/ 445 h 485"/>
                <a:gd name="T2" fmla="*/ 416 w 687"/>
                <a:gd name="T3" fmla="*/ 445 h 485"/>
                <a:gd name="T4" fmla="*/ 370 w 687"/>
                <a:gd name="T5" fmla="*/ 40 h 485"/>
                <a:gd name="T6" fmla="*/ 494 w 687"/>
                <a:gd name="T7" fmla="*/ 40 h 485"/>
                <a:gd name="T8" fmla="*/ 488 w 687"/>
                <a:gd name="T9" fmla="*/ 0 h 485"/>
                <a:gd name="T10" fmla="*/ 0 w 687"/>
                <a:gd name="T11" fmla="*/ 0 h 485"/>
                <a:gd name="T12" fmla="*/ 5 w 687"/>
                <a:gd name="T13" fmla="*/ 357 h 485"/>
                <a:gd name="T14" fmla="*/ 47 w 687"/>
                <a:gd name="T15" fmla="*/ 357 h 485"/>
                <a:gd name="T16" fmla="*/ 40 w 687"/>
                <a:gd name="T17" fmla="*/ 40 h 485"/>
                <a:gd name="T18" fmla="*/ 331 w 687"/>
                <a:gd name="T19" fmla="*/ 40 h 485"/>
                <a:gd name="T20" fmla="*/ 376 w 687"/>
                <a:gd name="T21" fmla="*/ 485 h 485"/>
                <a:gd name="T22" fmla="*/ 687 w 687"/>
                <a:gd name="T23" fmla="*/ 485 h 485"/>
                <a:gd name="T24" fmla="*/ 680 w 687"/>
                <a:gd name="T25" fmla="*/ 44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7" h="485">
                  <a:moveTo>
                    <a:pt x="680" y="445"/>
                  </a:moveTo>
                  <a:cubicBezTo>
                    <a:pt x="592" y="445"/>
                    <a:pt x="504" y="445"/>
                    <a:pt x="416" y="445"/>
                  </a:cubicBezTo>
                  <a:cubicBezTo>
                    <a:pt x="400" y="310"/>
                    <a:pt x="385" y="175"/>
                    <a:pt x="370" y="40"/>
                  </a:cubicBezTo>
                  <a:cubicBezTo>
                    <a:pt x="411" y="40"/>
                    <a:pt x="453" y="40"/>
                    <a:pt x="494" y="40"/>
                  </a:cubicBezTo>
                  <a:cubicBezTo>
                    <a:pt x="492" y="24"/>
                    <a:pt x="490" y="16"/>
                    <a:pt x="488" y="0"/>
                  </a:cubicBezTo>
                  <a:cubicBezTo>
                    <a:pt x="325" y="0"/>
                    <a:pt x="163" y="0"/>
                    <a:pt x="0" y="0"/>
                  </a:cubicBezTo>
                  <a:cubicBezTo>
                    <a:pt x="1" y="119"/>
                    <a:pt x="3" y="238"/>
                    <a:pt x="5" y="357"/>
                  </a:cubicBezTo>
                  <a:cubicBezTo>
                    <a:pt x="22" y="357"/>
                    <a:pt x="30" y="357"/>
                    <a:pt x="47" y="357"/>
                  </a:cubicBezTo>
                  <a:cubicBezTo>
                    <a:pt x="45" y="251"/>
                    <a:pt x="42" y="146"/>
                    <a:pt x="40" y="40"/>
                  </a:cubicBezTo>
                  <a:cubicBezTo>
                    <a:pt x="137" y="40"/>
                    <a:pt x="234" y="40"/>
                    <a:pt x="331" y="40"/>
                  </a:cubicBezTo>
                  <a:cubicBezTo>
                    <a:pt x="346" y="189"/>
                    <a:pt x="361" y="337"/>
                    <a:pt x="376" y="485"/>
                  </a:cubicBezTo>
                  <a:cubicBezTo>
                    <a:pt x="480" y="485"/>
                    <a:pt x="584" y="485"/>
                    <a:pt x="687" y="485"/>
                  </a:cubicBezTo>
                  <a:cubicBezTo>
                    <a:pt x="684" y="469"/>
                    <a:pt x="683" y="461"/>
                    <a:pt x="680" y="445"/>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2" name="ïṧlíḑê"/>
            <p:cNvSpPr/>
            <p:nvPr/>
          </p:nvSpPr>
          <p:spPr bwMode="auto">
            <a:xfrm>
              <a:off x="5915505" y="2711050"/>
              <a:ext cx="75483" cy="489952"/>
            </a:xfrm>
            <a:custGeom>
              <a:avLst/>
              <a:gdLst>
                <a:gd name="T0" fmla="*/ 6 w 40"/>
                <a:gd name="T1" fmla="*/ 41 h 260"/>
                <a:gd name="T2" fmla="*/ 5 w 40"/>
                <a:gd name="T3" fmla="*/ 61 h 260"/>
                <a:gd name="T4" fmla="*/ 0 w 40"/>
                <a:gd name="T5" fmla="*/ 260 h 260"/>
                <a:gd name="T6" fmla="*/ 36 w 40"/>
                <a:gd name="T7" fmla="*/ 260 h 260"/>
                <a:gd name="T8" fmla="*/ 39 w 40"/>
                <a:gd name="T9" fmla="*/ 61 h 260"/>
                <a:gd name="T10" fmla="*/ 39 w 40"/>
                <a:gd name="T11" fmla="*/ 41 h 260"/>
                <a:gd name="T12" fmla="*/ 40 w 40"/>
                <a:gd name="T13" fmla="*/ 0 h 260"/>
                <a:gd name="T14" fmla="*/ 7 w 40"/>
                <a:gd name="T15" fmla="*/ 0 h 260"/>
                <a:gd name="T16" fmla="*/ 6 w 40"/>
                <a:gd name="T17" fmla="*/ 21 h 260"/>
                <a:gd name="T18" fmla="*/ 6 w 40"/>
                <a:gd name="T19" fmla="*/ 4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60">
                  <a:moveTo>
                    <a:pt x="6" y="41"/>
                  </a:moveTo>
                  <a:cubicBezTo>
                    <a:pt x="6" y="49"/>
                    <a:pt x="5" y="53"/>
                    <a:pt x="5" y="61"/>
                  </a:cubicBezTo>
                  <a:cubicBezTo>
                    <a:pt x="3" y="127"/>
                    <a:pt x="1" y="193"/>
                    <a:pt x="0" y="260"/>
                  </a:cubicBezTo>
                  <a:cubicBezTo>
                    <a:pt x="14" y="260"/>
                    <a:pt x="21" y="260"/>
                    <a:pt x="36" y="260"/>
                  </a:cubicBezTo>
                  <a:cubicBezTo>
                    <a:pt x="37" y="193"/>
                    <a:pt x="38" y="127"/>
                    <a:pt x="39" y="61"/>
                  </a:cubicBezTo>
                  <a:cubicBezTo>
                    <a:pt x="39" y="53"/>
                    <a:pt x="39" y="49"/>
                    <a:pt x="39" y="41"/>
                  </a:cubicBezTo>
                  <a:cubicBezTo>
                    <a:pt x="40" y="25"/>
                    <a:pt x="40" y="16"/>
                    <a:pt x="40" y="0"/>
                  </a:cubicBezTo>
                  <a:cubicBezTo>
                    <a:pt x="27" y="0"/>
                    <a:pt x="20" y="0"/>
                    <a:pt x="7" y="0"/>
                  </a:cubicBezTo>
                  <a:cubicBezTo>
                    <a:pt x="7" y="8"/>
                    <a:pt x="7" y="13"/>
                    <a:pt x="6" y="21"/>
                  </a:cubicBezTo>
                  <a:cubicBezTo>
                    <a:pt x="6" y="29"/>
                    <a:pt x="6" y="33"/>
                    <a:pt x="6" y="41"/>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nvGrpSpPr>
          <p:cNvPr id="11" name="ís1ïďé"/>
          <p:cNvGrpSpPr/>
          <p:nvPr/>
        </p:nvGrpSpPr>
        <p:grpSpPr>
          <a:xfrm>
            <a:off x="5797499" y="1971675"/>
            <a:ext cx="2325873" cy="4171950"/>
            <a:chOff x="5797499" y="1974850"/>
            <a:chExt cx="2325873" cy="4171950"/>
          </a:xfrm>
        </p:grpSpPr>
        <p:grpSp>
          <p:nvGrpSpPr>
            <p:cNvPr id="19" name="íş1íḑe"/>
            <p:cNvGrpSpPr/>
            <p:nvPr/>
          </p:nvGrpSpPr>
          <p:grpSpPr>
            <a:xfrm>
              <a:off x="5797499" y="1974850"/>
              <a:ext cx="2007846" cy="3747281"/>
              <a:chOff x="5797499" y="1552575"/>
              <a:chExt cx="2007846" cy="3747281"/>
            </a:xfrm>
            <a:solidFill>
              <a:schemeClr val="bg1">
                <a:lumMod val="85000"/>
              </a:schemeClr>
            </a:solidFill>
          </p:grpSpPr>
          <p:sp>
            <p:nvSpPr>
              <p:cNvPr id="26" name="ïŝ1ïḍè"/>
              <p:cNvSpPr/>
              <p:nvPr/>
            </p:nvSpPr>
            <p:spPr bwMode="auto">
              <a:xfrm>
                <a:off x="5797499" y="1695891"/>
                <a:ext cx="2007846" cy="3603965"/>
              </a:xfrm>
              <a:custGeom>
                <a:avLst/>
                <a:gdLst>
                  <a:gd name="T0" fmla="*/ 321 w 1064"/>
                  <a:gd name="T1" fmla="*/ 1571 h 1910"/>
                  <a:gd name="T2" fmla="*/ 790 w 1064"/>
                  <a:gd name="T3" fmla="*/ 1571 h 1910"/>
                  <a:gd name="T4" fmla="*/ 813 w 1064"/>
                  <a:gd name="T5" fmla="*/ 1731 h 1910"/>
                  <a:gd name="T6" fmla="*/ 1064 w 1064"/>
                  <a:gd name="T7" fmla="*/ 1731 h 1910"/>
                  <a:gd name="T8" fmla="*/ 960 w 1064"/>
                  <a:gd name="T9" fmla="*/ 1204 h 1910"/>
                  <a:gd name="T10" fmla="*/ 685 w 1064"/>
                  <a:gd name="T11" fmla="*/ 1204 h 1910"/>
                  <a:gd name="T12" fmla="*/ 651 w 1064"/>
                  <a:gd name="T13" fmla="*/ 941 h 1910"/>
                  <a:gd name="T14" fmla="*/ 812 w 1064"/>
                  <a:gd name="T15" fmla="*/ 941 h 1910"/>
                  <a:gd name="T16" fmla="*/ 783 w 1064"/>
                  <a:gd name="T17" fmla="*/ 771 h 1910"/>
                  <a:gd name="T18" fmla="*/ 146 w 1064"/>
                  <a:gd name="T19" fmla="*/ 771 h 1910"/>
                  <a:gd name="T20" fmla="*/ 146 w 1064"/>
                  <a:gd name="T21" fmla="*/ 638 h 1910"/>
                  <a:gd name="T22" fmla="*/ 19 w 1064"/>
                  <a:gd name="T23" fmla="*/ 638 h 1910"/>
                  <a:gd name="T24" fmla="*/ 34 w 1064"/>
                  <a:gd name="T25" fmla="*/ 256 h 1910"/>
                  <a:gd name="T26" fmla="*/ 161 w 1064"/>
                  <a:gd name="T27" fmla="*/ 256 h 1910"/>
                  <a:gd name="T28" fmla="*/ 161 w 1064"/>
                  <a:gd name="T29" fmla="*/ 0 h 1910"/>
                  <a:gd name="T30" fmla="*/ 146 w 1064"/>
                  <a:gd name="T31" fmla="*/ 0 h 1910"/>
                  <a:gd name="T32" fmla="*/ 145 w 1064"/>
                  <a:gd name="T33" fmla="*/ 236 h 1910"/>
                  <a:gd name="T34" fmla="*/ 19 w 1064"/>
                  <a:gd name="T35" fmla="*/ 236 h 1910"/>
                  <a:gd name="T36" fmla="*/ 0 w 1064"/>
                  <a:gd name="T37" fmla="*/ 658 h 1910"/>
                  <a:gd name="T38" fmla="*/ 128 w 1064"/>
                  <a:gd name="T39" fmla="*/ 658 h 1910"/>
                  <a:gd name="T40" fmla="*/ 127 w 1064"/>
                  <a:gd name="T41" fmla="*/ 791 h 1910"/>
                  <a:gd name="T42" fmla="*/ 767 w 1064"/>
                  <a:gd name="T43" fmla="*/ 791 h 1910"/>
                  <a:gd name="T44" fmla="*/ 788 w 1064"/>
                  <a:gd name="T45" fmla="*/ 921 h 1910"/>
                  <a:gd name="T46" fmla="*/ 629 w 1064"/>
                  <a:gd name="T47" fmla="*/ 921 h 1910"/>
                  <a:gd name="T48" fmla="*/ 666 w 1064"/>
                  <a:gd name="T49" fmla="*/ 1224 h 1910"/>
                  <a:gd name="T50" fmla="*/ 942 w 1064"/>
                  <a:gd name="T51" fmla="*/ 1224 h 1910"/>
                  <a:gd name="T52" fmla="*/ 1036 w 1064"/>
                  <a:gd name="T53" fmla="*/ 1711 h 1910"/>
                  <a:gd name="T54" fmla="*/ 834 w 1064"/>
                  <a:gd name="T55" fmla="*/ 1711 h 1910"/>
                  <a:gd name="T56" fmla="*/ 810 w 1064"/>
                  <a:gd name="T57" fmla="*/ 1551 h 1910"/>
                  <a:gd name="T58" fmla="*/ 344 w 1064"/>
                  <a:gd name="T59" fmla="*/ 1551 h 1910"/>
                  <a:gd name="T60" fmla="*/ 331 w 1064"/>
                  <a:gd name="T61" fmla="*/ 1249 h 1910"/>
                  <a:gd name="T62" fmla="*/ 123 w 1064"/>
                  <a:gd name="T63" fmla="*/ 1249 h 1910"/>
                  <a:gd name="T64" fmla="*/ 117 w 1064"/>
                  <a:gd name="T65" fmla="*/ 1910 h 1910"/>
                  <a:gd name="T66" fmla="*/ 142 w 1064"/>
                  <a:gd name="T67" fmla="*/ 1910 h 1910"/>
                  <a:gd name="T68" fmla="*/ 144 w 1064"/>
                  <a:gd name="T69" fmla="*/ 1269 h 1910"/>
                  <a:gd name="T70" fmla="*/ 310 w 1064"/>
                  <a:gd name="T71" fmla="*/ 1269 h 1910"/>
                  <a:gd name="T72" fmla="*/ 321 w 1064"/>
                  <a:gd name="T73" fmla="*/ 1571 h 1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4" h="1910">
                    <a:moveTo>
                      <a:pt x="321" y="1571"/>
                    </a:moveTo>
                    <a:cubicBezTo>
                      <a:pt x="478" y="1571"/>
                      <a:pt x="634" y="1571"/>
                      <a:pt x="790" y="1571"/>
                    </a:cubicBezTo>
                    <a:cubicBezTo>
                      <a:pt x="797" y="1624"/>
                      <a:pt x="805" y="1678"/>
                      <a:pt x="813" y="1731"/>
                    </a:cubicBezTo>
                    <a:cubicBezTo>
                      <a:pt x="896" y="1731"/>
                      <a:pt x="980" y="1731"/>
                      <a:pt x="1064" y="1731"/>
                    </a:cubicBezTo>
                    <a:cubicBezTo>
                      <a:pt x="1029" y="1555"/>
                      <a:pt x="994" y="1379"/>
                      <a:pt x="960" y="1204"/>
                    </a:cubicBezTo>
                    <a:cubicBezTo>
                      <a:pt x="868" y="1204"/>
                      <a:pt x="777" y="1204"/>
                      <a:pt x="685" y="1204"/>
                    </a:cubicBezTo>
                    <a:cubicBezTo>
                      <a:pt x="674" y="1116"/>
                      <a:pt x="662" y="1028"/>
                      <a:pt x="651" y="941"/>
                    </a:cubicBezTo>
                    <a:cubicBezTo>
                      <a:pt x="705" y="941"/>
                      <a:pt x="758" y="941"/>
                      <a:pt x="812" y="941"/>
                    </a:cubicBezTo>
                    <a:cubicBezTo>
                      <a:pt x="802" y="884"/>
                      <a:pt x="792" y="828"/>
                      <a:pt x="783" y="771"/>
                    </a:cubicBezTo>
                    <a:cubicBezTo>
                      <a:pt x="570" y="771"/>
                      <a:pt x="358" y="771"/>
                      <a:pt x="146" y="771"/>
                    </a:cubicBezTo>
                    <a:cubicBezTo>
                      <a:pt x="146" y="727"/>
                      <a:pt x="146" y="683"/>
                      <a:pt x="146" y="638"/>
                    </a:cubicBezTo>
                    <a:cubicBezTo>
                      <a:pt x="104" y="638"/>
                      <a:pt x="62" y="638"/>
                      <a:pt x="19" y="638"/>
                    </a:cubicBezTo>
                    <a:cubicBezTo>
                      <a:pt x="24" y="511"/>
                      <a:pt x="29" y="383"/>
                      <a:pt x="34" y="256"/>
                    </a:cubicBezTo>
                    <a:cubicBezTo>
                      <a:pt x="77" y="256"/>
                      <a:pt x="119" y="256"/>
                      <a:pt x="161" y="256"/>
                    </a:cubicBezTo>
                    <a:cubicBezTo>
                      <a:pt x="161" y="171"/>
                      <a:pt x="161" y="85"/>
                      <a:pt x="161" y="0"/>
                    </a:cubicBezTo>
                    <a:cubicBezTo>
                      <a:pt x="155" y="0"/>
                      <a:pt x="152" y="0"/>
                      <a:pt x="146" y="0"/>
                    </a:cubicBezTo>
                    <a:cubicBezTo>
                      <a:pt x="145" y="79"/>
                      <a:pt x="145" y="157"/>
                      <a:pt x="145" y="236"/>
                    </a:cubicBezTo>
                    <a:cubicBezTo>
                      <a:pt x="103" y="236"/>
                      <a:pt x="61" y="236"/>
                      <a:pt x="19" y="236"/>
                    </a:cubicBezTo>
                    <a:cubicBezTo>
                      <a:pt x="13" y="377"/>
                      <a:pt x="6" y="517"/>
                      <a:pt x="0" y="658"/>
                    </a:cubicBezTo>
                    <a:cubicBezTo>
                      <a:pt x="43" y="658"/>
                      <a:pt x="85" y="658"/>
                      <a:pt x="128" y="658"/>
                    </a:cubicBezTo>
                    <a:cubicBezTo>
                      <a:pt x="128" y="703"/>
                      <a:pt x="127" y="747"/>
                      <a:pt x="127" y="791"/>
                    </a:cubicBezTo>
                    <a:cubicBezTo>
                      <a:pt x="340" y="791"/>
                      <a:pt x="554" y="791"/>
                      <a:pt x="767" y="791"/>
                    </a:cubicBezTo>
                    <a:cubicBezTo>
                      <a:pt x="774" y="834"/>
                      <a:pt x="781" y="878"/>
                      <a:pt x="788" y="921"/>
                    </a:cubicBezTo>
                    <a:cubicBezTo>
                      <a:pt x="735" y="921"/>
                      <a:pt x="682" y="921"/>
                      <a:pt x="629" y="921"/>
                    </a:cubicBezTo>
                    <a:cubicBezTo>
                      <a:pt x="641" y="1022"/>
                      <a:pt x="654" y="1123"/>
                      <a:pt x="666" y="1224"/>
                    </a:cubicBezTo>
                    <a:cubicBezTo>
                      <a:pt x="758" y="1224"/>
                      <a:pt x="850" y="1224"/>
                      <a:pt x="942" y="1224"/>
                    </a:cubicBezTo>
                    <a:cubicBezTo>
                      <a:pt x="973" y="1386"/>
                      <a:pt x="1005" y="1549"/>
                      <a:pt x="1036" y="1711"/>
                    </a:cubicBezTo>
                    <a:cubicBezTo>
                      <a:pt x="968" y="1711"/>
                      <a:pt x="901" y="1711"/>
                      <a:pt x="834" y="1711"/>
                    </a:cubicBezTo>
                    <a:cubicBezTo>
                      <a:pt x="826" y="1658"/>
                      <a:pt x="818" y="1604"/>
                      <a:pt x="810" y="1551"/>
                    </a:cubicBezTo>
                    <a:cubicBezTo>
                      <a:pt x="655" y="1551"/>
                      <a:pt x="499" y="1551"/>
                      <a:pt x="344" y="1551"/>
                    </a:cubicBezTo>
                    <a:cubicBezTo>
                      <a:pt x="339" y="1450"/>
                      <a:pt x="335" y="1349"/>
                      <a:pt x="331" y="1249"/>
                    </a:cubicBezTo>
                    <a:cubicBezTo>
                      <a:pt x="262" y="1249"/>
                      <a:pt x="192" y="1249"/>
                      <a:pt x="123" y="1249"/>
                    </a:cubicBezTo>
                    <a:cubicBezTo>
                      <a:pt x="121" y="1469"/>
                      <a:pt x="119" y="1689"/>
                      <a:pt x="117" y="1910"/>
                    </a:cubicBezTo>
                    <a:cubicBezTo>
                      <a:pt x="127" y="1910"/>
                      <a:pt x="132" y="1910"/>
                      <a:pt x="142" y="1910"/>
                    </a:cubicBezTo>
                    <a:cubicBezTo>
                      <a:pt x="143" y="1696"/>
                      <a:pt x="144" y="1482"/>
                      <a:pt x="144" y="1269"/>
                    </a:cubicBezTo>
                    <a:cubicBezTo>
                      <a:pt x="200" y="1269"/>
                      <a:pt x="255" y="1269"/>
                      <a:pt x="310" y="1269"/>
                    </a:cubicBezTo>
                    <a:cubicBezTo>
                      <a:pt x="314" y="1369"/>
                      <a:pt x="318" y="1470"/>
                      <a:pt x="321" y="1571"/>
                    </a:cubicBez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7" name="ís1íḓé"/>
              <p:cNvSpPr/>
              <p:nvPr/>
            </p:nvSpPr>
            <p:spPr>
              <a:xfrm>
                <a:off x="5976752" y="1552575"/>
                <a:ext cx="218141" cy="1433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p>
            </p:txBody>
          </p:sp>
        </p:grpSp>
        <p:grpSp>
          <p:nvGrpSpPr>
            <p:cNvPr id="20" name="ïš1iḍè"/>
            <p:cNvGrpSpPr/>
            <p:nvPr/>
          </p:nvGrpSpPr>
          <p:grpSpPr>
            <a:xfrm>
              <a:off x="5928300" y="2974387"/>
              <a:ext cx="2195072" cy="3172413"/>
              <a:chOff x="5928300" y="2974387"/>
              <a:chExt cx="2195072" cy="3172413"/>
            </a:xfrm>
          </p:grpSpPr>
          <p:sp>
            <p:nvSpPr>
              <p:cNvPr id="21" name="iṡļiďé"/>
              <p:cNvSpPr/>
              <p:nvPr/>
            </p:nvSpPr>
            <p:spPr bwMode="auto">
              <a:xfrm>
                <a:off x="5944846" y="4089296"/>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2" name="iṩ1ïďé"/>
              <p:cNvSpPr/>
              <p:nvPr/>
            </p:nvSpPr>
            <p:spPr bwMode="auto">
              <a:xfrm>
                <a:off x="7905479" y="5090838"/>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3" name="îs1íďè"/>
              <p:cNvSpPr/>
              <p:nvPr/>
            </p:nvSpPr>
            <p:spPr bwMode="auto">
              <a:xfrm>
                <a:off x="7484199" y="3362255"/>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4" name="ísliḋe"/>
              <p:cNvSpPr/>
              <p:nvPr/>
            </p:nvSpPr>
            <p:spPr bwMode="auto">
              <a:xfrm>
                <a:off x="5967180" y="2974387"/>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5" name="íśliḑé"/>
              <p:cNvSpPr/>
              <p:nvPr/>
            </p:nvSpPr>
            <p:spPr bwMode="auto">
              <a:xfrm>
                <a:off x="5928300" y="5647241"/>
                <a:ext cx="236941" cy="499559"/>
              </a:xfrm>
              <a:custGeom>
                <a:avLst/>
                <a:gdLst>
                  <a:gd name="T0" fmla="*/ 1424 w 5053"/>
                  <a:gd name="T1" fmla="*/ 1130 h 10667"/>
                  <a:gd name="T2" fmla="*/ 2548 w 5053"/>
                  <a:gd name="T3" fmla="*/ 0 h 10667"/>
                  <a:gd name="T4" fmla="*/ 3671 w 5053"/>
                  <a:gd name="T5" fmla="*/ 1130 h 10667"/>
                  <a:gd name="T6" fmla="*/ 2548 w 5053"/>
                  <a:gd name="T7" fmla="*/ 2260 h 10667"/>
                  <a:gd name="T8" fmla="*/ 1424 w 5053"/>
                  <a:gd name="T9" fmla="*/ 1130 h 10667"/>
                  <a:gd name="T10" fmla="*/ 3718 w 5053"/>
                  <a:gd name="T11" fmla="*/ 6726 h 10667"/>
                  <a:gd name="T12" fmla="*/ 3936 w 5053"/>
                  <a:gd name="T13" fmla="*/ 10114 h 10667"/>
                  <a:gd name="T14" fmla="*/ 3454 w 5053"/>
                  <a:gd name="T15" fmla="*/ 10666 h 10667"/>
                  <a:gd name="T16" fmla="*/ 3420 w 5053"/>
                  <a:gd name="T17" fmla="*/ 10667 h 10667"/>
                  <a:gd name="T18" fmla="*/ 2905 w 5053"/>
                  <a:gd name="T19" fmla="*/ 10181 h 10667"/>
                  <a:gd name="T20" fmla="*/ 2675 w 5053"/>
                  <a:gd name="T21" fmla="*/ 6596 h 10667"/>
                  <a:gd name="T22" fmla="*/ 2562 w 5053"/>
                  <a:gd name="T23" fmla="*/ 6584 h 10667"/>
                  <a:gd name="T24" fmla="*/ 2452 w 5053"/>
                  <a:gd name="T25" fmla="*/ 6604 h 10667"/>
                  <a:gd name="T26" fmla="*/ 2203 w 5053"/>
                  <a:gd name="T27" fmla="*/ 10152 h 10667"/>
                  <a:gd name="T28" fmla="*/ 1688 w 5053"/>
                  <a:gd name="T29" fmla="*/ 10635 h 10667"/>
                  <a:gd name="T30" fmla="*/ 1651 w 5053"/>
                  <a:gd name="T31" fmla="*/ 10633 h 10667"/>
                  <a:gd name="T32" fmla="*/ 1173 w 5053"/>
                  <a:gd name="T33" fmla="*/ 10079 h 10667"/>
                  <a:gd name="T34" fmla="*/ 1404 w 5053"/>
                  <a:gd name="T35" fmla="*/ 6796 h 10667"/>
                  <a:gd name="T36" fmla="*/ 1387 w 5053"/>
                  <a:gd name="T37" fmla="*/ 6783 h 10667"/>
                  <a:gd name="T38" fmla="*/ 1280 w 5053"/>
                  <a:gd name="T39" fmla="*/ 6665 h 10667"/>
                  <a:gd name="T40" fmla="*/ 237 w 5053"/>
                  <a:gd name="T41" fmla="*/ 4389 h 10667"/>
                  <a:gd name="T42" fmla="*/ 1113 w 5053"/>
                  <a:gd name="T43" fmla="*/ 2926 h 10667"/>
                  <a:gd name="T44" fmla="*/ 1887 w 5053"/>
                  <a:gd name="T45" fmla="*/ 2464 h 10667"/>
                  <a:gd name="T46" fmla="*/ 2443 w 5053"/>
                  <a:gd name="T47" fmla="*/ 2376 h 10667"/>
                  <a:gd name="T48" fmla="*/ 2080 w 5053"/>
                  <a:gd name="T49" fmla="*/ 5437 h 10667"/>
                  <a:gd name="T50" fmla="*/ 2558 w 5053"/>
                  <a:gd name="T51" fmla="*/ 5931 h 10667"/>
                  <a:gd name="T52" fmla="*/ 2977 w 5053"/>
                  <a:gd name="T53" fmla="*/ 5437 h 10667"/>
                  <a:gd name="T54" fmla="*/ 2687 w 5053"/>
                  <a:gd name="T55" fmla="*/ 2375 h 10667"/>
                  <a:gd name="T56" fmla="*/ 3240 w 5053"/>
                  <a:gd name="T57" fmla="*/ 2483 h 10667"/>
                  <a:gd name="T58" fmla="*/ 3939 w 5053"/>
                  <a:gd name="T59" fmla="*/ 2926 h 10667"/>
                  <a:gd name="T60" fmla="*/ 4815 w 5053"/>
                  <a:gd name="T61" fmla="*/ 4389 h 10667"/>
                  <a:gd name="T62" fmla="*/ 3773 w 5053"/>
                  <a:gd name="T63" fmla="*/ 6665 h 10667"/>
                  <a:gd name="T64" fmla="*/ 3718 w 5053"/>
                  <a:gd name="T65" fmla="*/ 6726 h 10667"/>
                  <a:gd name="T66" fmla="*/ 1590 w 5053"/>
                  <a:gd name="T67" fmla="*/ 3583 h 10667"/>
                  <a:gd name="T68" fmla="*/ 1005 w 5053"/>
                  <a:gd name="T69" fmla="*/ 4602 h 10667"/>
                  <a:gd name="T70" fmla="*/ 1482 w 5053"/>
                  <a:gd name="T71" fmla="*/ 5681 h 10667"/>
                  <a:gd name="T72" fmla="*/ 1490 w 5053"/>
                  <a:gd name="T73" fmla="*/ 5574 h 10667"/>
                  <a:gd name="T74" fmla="*/ 1499 w 5053"/>
                  <a:gd name="T75" fmla="*/ 5519 h 10667"/>
                  <a:gd name="T76" fmla="*/ 1590 w 5053"/>
                  <a:gd name="T77" fmla="*/ 3583 h 10667"/>
                  <a:gd name="T78" fmla="*/ 3640 w 5053"/>
                  <a:gd name="T79" fmla="*/ 5593 h 10667"/>
                  <a:gd name="T80" fmla="*/ 4048 w 5053"/>
                  <a:gd name="T81" fmla="*/ 4602 h 10667"/>
                  <a:gd name="T82" fmla="*/ 3507 w 5053"/>
                  <a:gd name="T83" fmla="*/ 3634 h 10667"/>
                  <a:gd name="T84" fmla="*/ 3640 w 5053"/>
                  <a:gd name="T85" fmla="*/ 5593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3" h="10667">
                    <a:moveTo>
                      <a:pt x="1424" y="1130"/>
                    </a:moveTo>
                    <a:cubicBezTo>
                      <a:pt x="1424" y="506"/>
                      <a:pt x="1927" y="0"/>
                      <a:pt x="2548" y="0"/>
                    </a:cubicBezTo>
                    <a:cubicBezTo>
                      <a:pt x="3168" y="0"/>
                      <a:pt x="3671" y="506"/>
                      <a:pt x="3671" y="1130"/>
                    </a:cubicBezTo>
                    <a:cubicBezTo>
                      <a:pt x="3671" y="1754"/>
                      <a:pt x="3168" y="2260"/>
                      <a:pt x="2548" y="2260"/>
                    </a:cubicBezTo>
                    <a:cubicBezTo>
                      <a:pt x="1927" y="2260"/>
                      <a:pt x="1424" y="1754"/>
                      <a:pt x="1424" y="1130"/>
                    </a:cubicBezTo>
                    <a:close/>
                    <a:moveTo>
                      <a:pt x="3718" y="6726"/>
                    </a:moveTo>
                    <a:lnTo>
                      <a:pt x="3936" y="10114"/>
                    </a:lnTo>
                    <a:cubicBezTo>
                      <a:pt x="3954" y="10400"/>
                      <a:pt x="3738" y="10647"/>
                      <a:pt x="3454" y="10666"/>
                    </a:cubicBezTo>
                    <a:cubicBezTo>
                      <a:pt x="3443" y="10666"/>
                      <a:pt x="3431" y="10667"/>
                      <a:pt x="3420" y="10667"/>
                    </a:cubicBezTo>
                    <a:cubicBezTo>
                      <a:pt x="3150" y="10667"/>
                      <a:pt x="2923" y="10456"/>
                      <a:pt x="2905" y="10181"/>
                    </a:cubicBezTo>
                    <a:lnTo>
                      <a:pt x="2675" y="6596"/>
                    </a:lnTo>
                    <a:cubicBezTo>
                      <a:pt x="2637" y="6591"/>
                      <a:pt x="2600" y="6584"/>
                      <a:pt x="2562" y="6584"/>
                    </a:cubicBezTo>
                    <a:cubicBezTo>
                      <a:pt x="2529" y="6584"/>
                      <a:pt x="2491" y="6594"/>
                      <a:pt x="2452" y="6604"/>
                    </a:cubicBezTo>
                    <a:lnTo>
                      <a:pt x="2203" y="10152"/>
                    </a:lnTo>
                    <a:cubicBezTo>
                      <a:pt x="2183" y="10426"/>
                      <a:pt x="1957" y="10635"/>
                      <a:pt x="1688" y="10635"/>
                    </a:cubicBezTo>
                    <a:cubicBezTo>
                      <a:pt x="1676" y="10635"/>
                      <a:pt x="1664" y="10634"/>
                      <a:pt x="1651" y="10633"/>
                    </a:cubicBezTo>
                    <a:cubicBezTo>
                      <a:pt x="1367" y="10613"/>
                      <a:pt x="1153" y="10365"/>
                      <a:pt x="1173" y="10079"/>
                    </a:cubicBezTo>
                    <a:lnTo>
                      <a:pt x="1404" y="6796"/>
                    </a:lnTo>
                    <a:cubicBezTo>
                      <a:pt x="1399" y="6791"/>
                      <a:pt x="1392" y="6789"/>
                      <a:pt x="1387" y="6783"/>
                    </a:cubicBezTo>
                    <a:lnTo>
                      <a:pt x="1280" y="6665"/>
                    </a:lnTo>
                    <a:cubicBezTo>
                      <a:pt x="770" y="6103"/>
                      <a:pt x="0" y="5254"/>
                      <a:pt x="237" y="4389"/>
                    </a:cubicBezTo>
                    <a:cubicBezTo>
                      <a:pt x="370" y="3905"/>
                      <a:pt x="739" y="3290"/>
                      <a:pt x="1113" y="2926"/>
                    </a:cubicBezTo>
                    <a:cubicBezTo>
                      <a:pt x="1327" y="2718"/>
                      <a:pt x="1604" y="2551"/>
                      <a:pt x="1887" y="2464"/>
                    </a:cubicBezTo>
                    <a:cubicBezTo>
                      <a:pt x="2067" y="2409"/>
                      <a:pt x="2255" y="2382"/>
                      <a:pt x="2443" y="2376"/>
                    </a:cubicBezTo>
                    <a:lnTo>
                      <a:pt x="2080" y="5437"/>
                    </a:lnTo>
                    <a:lnTo>
                      <a:pt x="2558" y="5931"/>
                    </a:lnTo>
                    <a:lnTo>
                      <a:pt x="2977" y="5437"/>
                    </a:lnTo>
                    <a:lnTo>
                      <a:pt x="2687" y="2375"/>
                    </a:lnTo>
                    <a:cubicBezTo>
                      <a:pt x="2874" y="2388"/>
                      <a:pt x="3062" y="2422"/>
                      <a:pt x="3240" y="2483"/>
                    </a:cubicBezTo>
                    <a:cubicBezTo>
                      <a:pt x="3493" y="2569"/>
                      <a:pt x="3749" y="2740"/>
                      <a:pt x="3939" y="2926"/>
                    </a:cubicBezTo>
                    <a:cubicBezTo>
                      <a:pt x="4314" y="3290"/>
                      <a:pt x="4682" y="3905"/>
                      <a:pt x="4815" y="4389"/>
                    </a:cubicBezTo>
                    <a:cubicBezTo>
                      <a:pt x="5053" y="5254"/>
                      <a:pt x="4282" y="6103"/>
                      <a:pt x="3773" y="6665"/>
                    </a:cubicBezTo>
                    <a:lnTo>
                      <a:pt x="3718" y="6726"/>
                    </a:lnTo>
                    <a:close/>
                    <a:moveTo>
                      <a:pt x="1590" y="3583"/>
                    </a:moveTo>
                    <a:cubicBezTo>
                      <a:pt x="1342" y="3858"/>
                      <a:pt x="1091" y="4291"/>
                      <a:pt x="1005" y="4602"/>
                    </a:cubicBezTo>
                    <a:cubicBezTo>
                      <a:pt x="923" y="4901"/>
                      <a:pt x="1193" y="5323"/>
                      <a:pt x="1482" y="5681"/>
                    </a:cubicBezTo>
                    <a:lnTo>
                      <a:pt x="1490" y="5574"/>
                    </a:lnTo>
                    <a:cubicBezTo>
                      <a:pt x="1491" y="5555"/>
                      <a:pt x="1496" y="5537"/>
                      <a:pt x="1499" y="5519"/>
                    </a:cubicBezTo>
                    <a:cubicBezTo>
                      <a:pt x="1533" y="4734"/>
                      <a:pt x="1571" y="3968"/>
                      <a:pt x="1590" y="3583"/>
                    </a:cubicBezTo>
                    <a:close/>
                    <a:moveTo>
                      <a:pt x="3640" y="5593"/>
                    </a:moveTo>
                    <a:cubicBezTo>
                      <a:pt x="3901" y="5255"/>
                      <a:pt x="4123" y="4877"/>
                      <a:pt x="4048" y="4602"/>
                    </a:cubicBezTo>
                    <a:cubicBezTo>
                      <a:pt x="3967" y="4309"/>
                      <a:pt x="3740" y="3909"/>
                      <a:pt x="3507" y="3634"/>
                    </a:cubicBezTo>
                    <a:cubicBezTo>
                      <a:pt x="3546" y="4105"/>
                      <a:pt x="3611" y="4948"/>
                      <a:pt x="3640" y="5593"/>
                    </a:cubicBezTo>
                    <a:close/>
                  </a:path>
                </a:pathLst>
              </a:custGeom>
              <a:solidFill>
                <a:schemeClr val="accent1"/>
              </a:solidFill>
              <a:ln>
                <a:no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sp>
        <p:nvSpPr>
          <p:cNvPr id="17" name="ïśḻide"/>
          <p:cNvSpPr txBox="1"/>
          <p:nvPr/>
        </p:nvSpPr>
        <p:spPr bwMode="auto">
          <a:xfrm>
            <a:off x="7805345" y="1654954"/>
            <a:ext cx="3255863" cy="837965"/>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dirty="0"/>
              <a:t>1</a:t>
            </a:r>
            <a:r>
              <a:rPr lang="zh-CN" altLang="en-US" sz="1400" dirty="0"/>
              <a:t>）终端信息由终端软件调用</a:t>
            </a:r>
          </a:p>
          <a:p>
            <a:r>
              <a:rPr lang="zh-CN" altLang="en-US" sz="1400" dirty="0"/>
              <a:t>柜台商提供的专用采集</a:t>
            </a:r>
            <a:r>
              <a:rPr lang="en-US" altLang="zh-CN" sz="1400" dirty="0"/>
              <a:t>API</a:t>
            </a:r>
            <a:endParaRPr lang="zh-CN" altLang="en-US" sz="1400" dirty="0"/>
          </a:p>
          <a:p>
            <a:r>
              <a:rPr lang="zh-CN" altLang="en-US" sz="1400" dirty="0"/>
              <a:t>采集并在登录中继时上传</a:t>
            </a:r>
          </a:p>
        </p:txBody>
      </p:sp>
      <p:sp>
        <p:nvSpPr>
          <p:cNvPr id="15" name="ïşḷíḋè"/>
          <p:cNvSpPr txBox="1"/>
          <p:nvPr/>
        </p:nvSpPr>
        <p:spPr bwMode="auto">
          <a:xfrm>
            <a:off x="8749393" y="4293366"/>
            <a:ext cx="2748746" cy="1085080"/>
          </a:xfrm>
          <a:prstGeom prst="rect">
            <a:avLst/>
          </a:prstGeom>
          <a:noFill/>
          <a:ln>
            <a:noFill/>
          </a:ln>
        </p:spPr>
        <p:txBody>
          <a:bodyPr wrap="square" lIns="91440" tIns="45720" rIns="91440" bIns="45720" anchor="b" anchorCtr="0">
            <a:normAutofit fontScale="85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10000"/>
              </a:lnSpc>
            </a:pPr>
            <a:r>
              <a:rPr lang="en-US" altLang="zh-CN" sz="1700" dirty="0"/>
              <a:t>3</a:t>
            </a:r>
            <a:r>
              <a:rPr lang="zh-CN" altLang="en-US" sz="1700" dirty="0"/>
              <a:t>）资金账号、用户类型、中继代理公网</a:t>
            </a:r>
            <a:r>
              <a:rPr lang="en-US" altLang="zh-CN" sz="1700" dirty="0"/>
              <a:t>IP</a:t>
            </a:r>
            <a:r>
              <a:rPr lang="zh-CN" altLang="en-US" sz="1700" dirty="0"/>
              <a:t>、代终端登入时间</a:t>
            </a:r>
            <a:r>
              <a:rPr lang="en-US" altLang="zh-CN" sz="1700" dirty="0"/>
              <a:t>(</a:t>
            </a:r>
            <a:r>
              <a:rPr lang="zh-CN" altLang="en-US" sz="1700" dirty="0"/>
              <a:t>多对多</a:t>
            </a:r>
            <a:r>
              <a:rPr lang="en-US" altLang="zh-CN" sz="1700" dirty="0"/>
              <a:t>)</a:t>
            </a:r>
            <a:r>
              <a:rPr lang="zh-CN" altLang="en-US" sz="1700" dirty="0"/>
              <a:t>或代提交时间（一对多）等由柜台系统补充采集</a:t>
            </a:r>
            <a:endParaRPr lang="en-US" altLang="zh-CN" sz="1700" dirty="0"/>
          </a:p>
        </p:txBody>
      </p:sp>
      <p:sp>
        <p:nvSpPr>
          <p:cNvPr id="14" name="íš1îḓé"/>
          <p:cNvSpPr txBox="1"/>
          <p:nvPr/>
        </p:nvSpPr>
        <p:spPr bwMode="auto">
          <a:xfrm>
            <a:off x="4979913" y="1285260"/>
            <a:ext cx="2232175" cy="446827"/>
          </a:xfrm>
          <a:prstGeom prst="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zh-CN" altLang="en-US" sz="2000" dirty="0">
                <a:solidFill>
                  <a:schemeClr val="bg1"/>
                </a:solidFill>
              </a:rPr>
              <a:t>中继代理模式</a:t>
            </a:r>
            <a:endParaRPr lang="en-US" altLang="zh-CN" sz="2000" dirty="0">
              <a:solidFill>
                <a:schemeClr val="bg1"/>
              </a:solidFill>
            </a:endParaRPr>
          </a:p>
        </p:txBody>
      </p:sp>
      <p:grpSp>
        <p:nvGrpSpPr>
          <p:cNvPr id="47" name="组合 46"/>
          <p:cNvGrpSpPr/>
          <p:nvPr/>
        </p:nvGrpSpPr>
        <p:grpSpPr>
          <a:xfrm>
            <a:off x="0" y="386994"/>
            <a:ext cx="6553854" cy="523220"/>
            <a:chOff x="279400" y="396626"/>
            <a:chExt cx="6553854" cy="523220"/>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169081" y="396626"/>
              <a:ext cx="5664173"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业务流程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信息采集</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中继代理模式</a:t>
              </a:r>
            </a:p>
          </p:txBody>
        </p:sp>
      </p:grpSp>
      <p:pic>
        <p:nvPicPr>
          <p:cNvPr id="13" name="图片 12">
            <a:extLst>
              <a:ext uri="{FF2B5EF4-FFF2-40B4-BE49-F238E27FC236}">
                <a16:creationId xmlns:a16="http://schemas.microsoft.com/office/drawing/2014/main" id="{0FAD3A75-A05F-4D18-B917-6A65225B7510}"/>
              </a:ext>
            </a:extLst>
          </p:cNvPr>
          <p:cNvPicPr>
            <a:picLocks noChangeAspect="1"/>
          </p:cNvPicPr>
          <p:nvPr/>
        </p:nvPicPr>
        <p:blipFill>
          <a:blip r:embed="rId2"/>
          <a:stretch>
            <a:fillRect/>
          </a:stretch>
        </p:blipFill>
        <p:spPr>
          <a:xfrm>
            <a:off x="194679" y="2431093"/>
            <a:ext cx="3895470" cy="1995813"/>
          </a:xfrm>
          <a:prstGeom prst="rect">
            <a:avLst/>
          </a:prstGeom>
        </p:spPr>
      </p:pic>
      <p:sp>
        <p:nvSpPr>
          <p:cNvPr id="16" name="矩形 15">
            <a:extLst>
              <a:ext uri="{FF2B5EF4-FFF2-40B4-BE49-F238E27FC236}">
                <a16:creationId xmlns:a16="http://schemas.microsoft.com/office/drawing/2014/main" id="{1186D1B4-B42B-4936-A579-B6327B42E23F}"/>
              </a:ext>
            </a:extLst>
          </p:cNvPr>
          <p:cNvSpPr/>
          <p:nvPr/>
        </p:nvSpPr>
        <p:spPr>
          <a:xfrm>
            <a:off x="8180014" y="2943777"/>
            <a:ext cx="3103580" cy="738664"/>
          </a:xfrm>
          <a:prstGeom prst="rect">
            <a:avLst/>
          </a:prstGeom>
        </p:spPr>
        <p:txBody>
          <a:bodyPr wrap="square">
            <a:spAutoFit/>
          </a:bodyPr>
          <a:lstStyle/>
          <a:p>
            <a:pPr defTabSz="914400"/>
            <a:r>
              <a:rPr lang="en-US" altLang="zh-CN" sz="1400" dirty="0"/>
              <a:t>2</a:t>
            </a:r>
            <a:r>
              <a:rPr lang="zh-CN" altLang="en-US" sz="1400" dirty="0"/>
              <a:t>）终端公网地址、登录时间、</a:t>
            </a:r>
          </a:p>
          <a:p>
            <a:pPr defTabSz="914400"/>
            <a:r>
              <a:rPr lang="en-US" altLang="zh-CN" sz="1400" dirty="0" err="1"/>
              <a:t>RelayAppID</a:t>
            </a:r>
            <a:r>
              <a:rPr lang="zh-CN" altLang="en-US" sz="1400" dirty="0"/>
              <a:t>等信息由中</a:t>
            </a:r>
          </a:p>
          <a:p>
            <a:pPr defTabSz="914400"/>
            <a:r>
              <a:rPr lang="zh-CN" altLang="en-US" sz="1400" dirty="0"/>
              <a:t>继代理系统补充采集</a:t>
            </a:r>
          </a:p>
        </p:txBody>
      </p:sp>
      <p:pic>
        <p:nvPicPr>
          <p:cNvPr id="52" name="图片 51">
            <a:extLst>
              <a:ext uri="{FF2B5EF4-FFF2-40B4-BE49-F238E27FC236}">
                <a16:creationId xmlns:a16="http://schemas.microsoft.com/office/drawing/2014/main" id="{8825A8F6-D630-4532-94CB-EF71FA4ACA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cxnSp>
        <p:nvCxnSpPr>
          <p:cNvPr id="44" name="直接箭头连接符 43">
            <a:extLst>
              <a:ext uri="{FF2B5EF4-FFF2-40B4-BE49-F238E27FC236}">
                <a16:creationId xmlns:a16="http://schemas.microsoft.com/office/drawing/2014/main" id="{6C5C569D-3388-4030-9780-97C393F92EDA}"/>
              </a:ext>
            </a:extLst>
          </p:cNvPr>
          <p:cNvCxnSpPr/>
          <p:nvPr/>
        </p:nvCxnSpPr>
        <p:spPr>
          <a:xfrm>
            <a:off x="7805345" y="2455314"/>
            <a:ext cx="335260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78027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箭头连接符 3"/>
          <p:cNvCxnSpPr>
            <a:cxnSpLocks/>
          </p:cNvCxnSpPr>
          <p:nvPr/>
        </p:nvCxnSpPr>
        <p:spPr>
          <a:xfrm>
            <a:off x="7837280" y="2585427"/>
            <a:ext cx="3043395"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8546572" y="4890885"/>
            <a:ext cx="2846387" cy="0"/>
          </a:xfrm>
          <a:prstGeom prst="straightConnector1">
            <a:avLst/>
          </a:prstGeom>
          <a:ln w="3175" cap="rnd">
            <a:solidFill>
              <a:schemeClr val="bg1">
                <a:lumMod val="75000"/>
              </a:schemeClr>
            </a:solidFill>
            <a:round/>
            <a:tailEnd type="none"/>
          </a:ln>
        </p:spPr>
        <p:style>
          <a:lnRef idx="1">
            <a:schemeClr val="accent1"/>
          </a:lnRef>
          <a:fillRef idx="0">
            <a:schemeClr val="accent1"/>
          </a:fillRef>
          <a:effectRef idx="0">
            <a:schemeClr val="accent1"/>
          </a:effectRef>
          <a:fontRef idx="minor">
            <a:schemeClr val="tx1"/>
          </a:fontRef>
        </p:style>
      </p:cxnSp>
      <p:grpSp>
        <p:nvGrpSpPr>
          <p:cNvPr id="10" name="íṣḻiḍè"/>
          <p:cNvGrpSpPr/>
          <p:nvPr/>
        </p:nvGrpSpPr>
        <p:grpSpPr>
          <a:xfrm>
            <a:off x="3449294" y="2290660"/>
            <a:ext cx="5293413" cy="3275957"/>
            <a:chOff x="3449294" y="2293835"/>
            <a:chExt cx="5293413" cy="3275957"/>
          </a:xfrm>
        </p:grpSpPr>
        <p:sp>
          <p:nvSpPr>
            <p:cNvPr id="28" name="îsļíḓê"/>
            <p:cNvSpPr/>
            <p:nvPr/>
          </p:nvSpPr>
          <p:spPr bwMode="auto">
            <a:xfrm>
              <a:off x="6177659" y="2916912"/>
              <a:ext cx="1509658" cy="606608"/>
            </a:xfrm>
            <a:custGeom>
              <a:avLst/>
              <a:gdLst>
                <a:gd name="T0" fmla="*/ 0 w 801"/>
                <a:gd name="T1" fmla="*/ 0 h 322"/>
                <a:gd name="T2" fmla="*/ 5 w 801"/>
                <a:gd name="T3" fmla="*/ 322 h 322"/>
                <a:gd name="T4" fmla="*/ 520 w 801"/>
                <a:gd name="T5" fmla="*/ 322 h 322"/>
                <a:gd name="T6" fmla="*/ 539 w 801"/>
                <a:gd name="T7" fmla="*/ 322 h 322"/>
                <a:gd name="T8" fmla="*/ 736 w 801"/>
                <a:gd name="T9" fmla="*/ 322 h 322"/>
                <a:gd name="T10" fmla="*/ 727 w 801"/>
                <a:gd name="T11" fmla="*/ 282 h 322"/>
                <a:gd name="T12" fmla="*/ 551 w 801"/>
                <a:gd name="T13" fmla="*/ 282 h 322"/>
                <a:gd name="T14" fmla="*/ 540 w 801"/>
                <a:gd name="T15" fmla="*/ 212 h 322"/>
                <a:gd name="T16" fmla="*/ 801 w 801"/>
                <a:gd name="T17" fmla="*/ 212 h 322"/>
                <a:gd name="T18" fmla="*/ 792 w 801"/>
                <a:gd name="T19" fmla="*/ 172 h 322"/>
                <a:gd name="T20" fmla="*/ 497 w 801"/>
                <a:gd name="T21" fmla="*/ 172 h 322"/>
                <a:gd name="T22" fmla="*/ 514 w 801"/>
                <a:gd name="T23" fmla="*/ 282 h 322"/>
                <a:gd name="T24" fmla="*/ 42 w 801"/>
                <a:gd name="T25" fmla="*/ 282 h 322"/>
                <a:gd name="T26" fmla="*/ 35 w 801"/>
                <a:gd name="T27" fmla="*/ 0 h 322"/>
                <a:gd name="T28" fmla="*/ 0 w 801"/>
                <a:gd name="T2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1" h="322">
                  <a:moveTo>
                    <a:pt x="0" y="0"/>
                  </a:moveTo>
                  <a:cubicBezTo>
                    <a:pt x="2" y="108"/>
                    <a:pt x="3" y="215"/>
                    <a:pt x="5" y="322"/>
                  </a:cubicBezTo>
                  <a:cubicBezTo>
                    <a:pt x="177" y="322"/>
                    <a:pt x="348" y="322"/>
                    <a:pt x="520" y="322"/>
                  </a:cubicBezTo>
                  <a:cubicBezTo>
                    <a:pt x="528" y="322"/>
                    <a:pt x="532" y="322"/>
                    <a:pt x="539" y="322"/>
                  </a:cubicBezTo>
                  <a:cubicBezTo>
                    <a:pt x="605" y="322"/>
                    <a:pt x="670" y="322"/>
                    <a:pt x="736" y="322"/>
                  </a:cubicBezTo>
                  <a:cubicBezTo>
                    <a:pt x="732" y="306"/>
                    <a:pt x="731" y="298"/>
                    <a:pt x="727" y="282"/>
                  </a:cubicBezTo>
                  <a:cubicBezTo>
                    <a:pt x="669" y="282"/>
                    <a:pt x="610" y="282"/>
                    <a:pt x="551" y="282"/>
                  </a:cubicBezTo>
                  <a:cubicBezTo>
                    <a:pt x="547" y="254"/>
                    <a:pt x="544" y="240"/>
                    <a:pt x="540" y="212"/>
                  </a:cubicBezTo>
                  <a:cubicBezTo>
                    <a:pt x="627" y="212"/>
                    <a:pt x="714" y="212"/>
                    <a:pt x="801" y="212"/>
                  </a:cubicBezTo>
                  <a:cubicBezTo>
                    <a:pt x="798" y="196"/>
                    <a:pt x="796" y="188"/>
                    <a:pt x="792" y="172"/>
                  </a:cubicBezTo>
                  <a:cubicBezTo>
                    <a:pt x="693" y="172"/>
                    <a:pt x="595" y="172"/>
                    <a:pt x="497" y="172"/>
                  </a:cubicBezTo>
                  <a:cubicBezTo>
                    <a:pt x="504" y="216"/>
                    <a:pt x="507" y="238"/>
                    <a:pt x="514" y="282"/>
                  </a:cubicBezTo>
                  <a:cubicBezTo>
                    <a:pt x="357" y="282"/>
                    <a:pt x="199" y="282"/>
                    <a:pt x="42" y="282"/>
                  </a:cubicBezTo>
                  <a:cubicBezTo>
                    <a:pt x="39" y="188"/>
                    <a:pt x="37" y="94"/>
                    <a:pt x="35" y="0"/>
                  </a:cubicBezTo>
                  <a:cubicBezTo>
                    <a:pt x="21" y="0"/>
                    <a:pt x="14"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9" name="íṧľïdé"/>
            <p:cNvSpPr/>
            <p:nvPr/>
          </p:nvSpPr>
          <p:spPr bwMode="auto">
            <a:xfrm>
              <a:off x="3449294" y="2293835"/>
              <a:ext cx="2548578" cy="3275957"/>
            </a:xfrm>
            <a:custGeom>
              <a:avLst/>
              <a:gdLst>
                <a:gd name="T0" fmla="*/ 1250 w 1351"/>
                <a:gd name="T1" fmla="*/ 1676 h 1736"/>
                <a:gd name="T2" fmla="*/ 91 w 1351"/>
                <a:gd name="T3" fmla="*/ 1676 h 1736"/>
                <a:gd name="T4" fmla="*/ 224 w 1351"/>
                <a:gd name="T5" fmla="*/ 1206 h 1736"/>
                <a:gd name="T6" fmla="*/ 326 w 1351"/>
                <a:gd name="T7" fmla="*/ 1206 h 1736"/>
                <a:gd name="T8" fmla="*/ 238 w 1351"/>
                <a:gd name="T9" fmla="*/ 1546 h 1736"/>
                <a:gd name="T10" fmla="*/ 473 w 1351"/>
                <a:gd name="T11" fmla="*/ 1546 h 1736"/>
                <a:gd name="T12" fmla="*/ 482 w 1351"/>
                <a:gd name="T13" fmla="*/ 1506 h 1736"/>
                <a:gd name="T14" fmla="*/ 295 w 1351"/>
                <a:gd name="T15" fmla="*/ 1506 h 1736"/>
                <a:gd name="T16" fmla="*/ 379 w 1351"/>
                <a:gd name="T17" fmla="*/ 1166 h 1736"/>
                <a:gd name="T18" fmla="*/ 235 w 1351"/>
                <a:gd name="T19" fmla="*/ 1166 h 1736"/>
                <a:gd name="T20" fmla="*/ 477 w 1351"/>
                <a:gd name="T21" fmla="*/ 313 h 1736"/>
                <a:gd name="T22" fmla="*/ 647 w 1351"/>
                <a:gd name="T23" fmla="*/ 313 h 1736"/>
                <a:gd name="T24" fmla="*/ 688 w 1351"/>
                <a:gd name="T25" fmla="*/ 134 h 1736"/>
                <a:gd name="T26" fmla="*/ 576 w 1351"/>
                <a:gd name="T27" fmla="*/ 134 h 1736"/>
                <a:gd name="T28" fmla="*/ 565 w 1351"/>
                <a:gd name="T29" fmla="*/ 174 h 1736"/>
                <a:gd name="T30" fmla="*/ 646 w 1351"/>
                <a:gd name="T31" fmla="*/ 174 h 1736"/>
                <a:gd name="T32" fmla="*/ 622 w 1351"/>
                <a:gd name="T33" fmla="*/ 273 h 1736"/>
                <a:gd name="T34" fmla="*/ 488 w 1351"/>
                <a:gd name="T35" fmla="*/ 273 h 1736"/>
                <a:gd name="T36" fmla="*/ 549 w 1351"/>
                <a:gd name="T37" fmla="*/ 60 h 1736"/>
                <a:gd name="T38" fmla="*/ 791 w 1351"/>
                <a:gd name="T39" fmla="*/ 60 h 1736"/>
                <a:gd name="T40" fmla="*/ 762 w 1351"/>
                <a:gd name="T41" fmla="*/ 203 h 1736"/>
                <a:gd name="T42" fmla="*/ 795 w 1351"/>
                <a:gd name="T43" fmla="*/ 203 h 1736"/>
                <a:gd name="T44" fmla="*/ 823 w 1351"/>
                <a:gd name="T45" fmla="*/ 60 h 1736"/>
                <a:gd name="T46" fmla="*/ 1212 w 1351"/>
                <a:gd name="T47" fmla="*/ 60 h 1736"/>
                <a:gd name="T48" fmla="*/ 1204 w 1351"/>
                <a:gd name="T49" fmla="*/ 183 h 1736"/>
                <a:gd name="T50" fmla="*/ 1237 w 1351"/>
                <a:gd name="T51" fmla="*/ 183 h 1736"/>
                <a:gd name="T52" fmla="*/ 1243 w 1351"/>
                <a:gd name="T53" fmla="*/ 60 h 1736"/>
                <a:gd name="T54" fmla="*/ 1350 w 1351"/>
                <a:gd name="T55" fmla="*/ 60 h 1736"/>
                <a:gd name="T56" fmla="*/ 1351 w 1351"/>
                <a:gd name="T57" fmla="*/ 0 h 1736"/>
                <a:gd name="T58" fmla="*/ 519 w 1351"/>
                <a:gd name="T59" fmla="*/ 0 h 1736"/>
                <a:gd name="T60" fmla="*/ 0 w 1351"/>
                <a:gd name="T61" fmla="*/ 1736 h 1736"/>
                <a:gd name="T62" fmla="*/ 1297 w 1351"/>
                <a:gd name="T63" fmla="*/ 1736 h 1736"/>
                <a:gd name="T64" fmla="*/ 1299 w 1351"/>
                <a:gd name="T65" fmla="*/ 1684 h 1736"/>
                <a:gd name="T66" fmla="*/ 1299 w 1351"/>
                <a:gd name="T67" fmla="*/ 1676 h 1736"/>
                <a:gd name="T68" fmla="*/ 1313 w 1351"/>
                <a:gd name="T69" fmla="*/ 1032 h 1736"/>
                <a:gd name="T70" fmla="*/ 1272 w 1351"/>
                <a:gd name="T71" fmla="*/ 1032 h 1736"/>
                <a:gd name="T72" fmla="*/ 1250 w 1351"/>
                <a:gd name="T73"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1" h="1736">
                  <a:moveTo>
                    <a:pt x="1250" y="1676"/>
                  </a:moveTo>
                  <a:cubicBezTo>
                    <a:pt x="864" y="1676"/>
                    <a:pt x="477" y="1676"/>
                    <a:pt x="91" y="1676"/>
                  </a:cubicBezTo>
                  <a:cubicBezTo>
                    <a:pt x="135" y="1519"/>
                    <a:pt x="180" y="1362"/>
                    <a:pt x="224" y="1206"/>
                  </a:cubicBezTo>
                  <a:cubicBezTo>
                    <a:pt x="265" y="1206"/>
                    <a:pt x="285" y="1206"/>
                    <a:pt x="326" y="1206"/>
                  </a:cubicBezTo>
                  <a:cubicBezTo>
                    <a:pt x="296" y="1319"/>
                    <a:pt x="267" y="1433"/>
                    <a:pt x="238" y="1546"/>
                  </a:cubicBezTo>
                  <a:cubicBezTo>
                    <a:pt x="316" y="1546"/>
                    <a:pt x="395" y="1546"/>
                    <a:pt x="473" y="1546"/>
                  </a:cubicBezTo>
                  <a:cubicBezTo>
                    <a:pt x="477" y="1530"/>
                    <a:pt x="478" y="1522"/>
                    <a:pt x="482" y="1506"/>
                  </a:cubicBezTo>
                  <a:cubicBezTo>
                    <a:pt x="419" y="1506"/>
                    <a:pt x="357" y="1506"/>
                    <a:pt x="295" y="1506"/>
                  </a:cubicBezTo>
                  <a:cubicBezTo>
                    <a:pt x="323" y="1393"/>
                    <a:pt x="351" y="1279"/>
                    <a:pt x="379" y="1166"/>
                  </a:cubicBezTo>
                  <a:cubicBezTo>
                    <a:pt x="331" y="1166"/>
                    <a:pt x="283" y="1166"/>
                    <a:pt x="235" y="1166"/>
                  </a:cubicBezTo>
                  <a:cubicBezTo>
                    <a:pt x="316" y="881"/>
                    <a:pt x="396" y="597"/>
                    <a:pt x="477" y="313"/>
                  </a:cubicBezTo>
                  <a:cubicBezTo>
                    <a:pt x="534" y="313"/>
                    <a:pt x="590" y="313"/>
                    <a:pt x="647" y="313"/>
                  </a:cubicBezTo>
                  <a:cubicBezTo>
                    <a:pt x="661" y="253"/>
                    <a:pt x="675" y="194"/>
                    <a:pt x="688" y="134"/>
                  </a:cubicBezTo>
                  <a:cubicBezTo>
                    <a:pt x="651" y="134"/>
                    <a:pt x="613" y="134"/>
                    <a:pt x="576" y="134"/>
                  </a:cubicBezTo>
                  <a:cubicBezTo>
                    <a:pt x="571" y="150"/>
                    <a:pt x="569" y="158"/>
                    <a:pt x="565" y="174"/>
                  </a:cubicBezTo>
                  <a:cubicBezTo>
                    <a:pt x="597" y="174"/>
                    <a:pt x="614" y="174"/>
                    <a:pt x="646" y="174"/>
                  </a:cubicBezTo>
                  <a:cubicBezTo>
                    <a:pt x="637" y="214"/>
                    <a:pt x="632" y="233"/>
                    <a:pt x="622" y="273"/>
                  </a:cubicBezTo>
                  <a:cubicBezTo>
                    <a:pt x="578" y="273"/>
                    <a:pt x="533" y="273"/>
                    <a:pt x="488" y="273"/>
                  </a:cubicBezTo>
                  <a:cubicBezTo>
                    <a:pt x="509" y="202"/>
                    <a:pt x="529" y="131"/>
                    <a:pt x="549" y="60"/>
                  </a:cubicBezTo>
                  <a:cubicBezTo>
                    <a:pt x="630" y="60"/>
                    <a:pt x="710" y="60"/>
                    <a:pt x="791" y="60"/>
                  </a:cubicBezTo>
                  <a:cubicBezTo>
                    <a:pt x="782" y="107"/>
                    <a:pt x="772" y="155"/>
                    <a:pt x="762" y="203"/>
                  </a:cubicBezTo>
                  <a:cubicBezTo>
                    <a:pt x="775" y="203"/>
                    <a:pt x="782" y="203"/>
                    <a:pt x="795" y="203"/>
                  </a:cubicBezTo>
                  <a:cubicBezTo>
                    <a:pt x="804" y="155"/>
                    <a:pt x="814" y="107"/>
                    <a:pt x="823" y="60"/>
                  </a:cubicBezTo>
                  <a:cubicBezTo>
                    <a:pt x="952" y="60"/>
                    <a:pt x="1082" y="60"/>
                    <a:pt x="1212" y="60"/>
                  </a:cubicBezTo>
                  <a:cubicBezTo>
                    <a:pt x="1209" y="101"/>
                    <a:pt x="1207" y="142"/>
                    <a:pt x="1204" y="183"/>
                  </a:cubicBezTo>
                  <a:cubicBezTo>
                    <a:pt x="1217" y="183"/>
                    <a:pt x="1224" y="183"/>
                    <a:pt x="1237" y="183"/>
                  </a:cubicBezTo>
                  <a:cubicBezTo>
                    <a:pt x="1239" y="142"/>
                    <a:pt x="1241" y="101"/>
                    <a:pt x="1243" y="60"/>
                  </a:cubicBezTo>
                  <a:cubicBezTo>
                    <a:pt x="1286" y="60"/>
                    <a:pt x="1307" y="60"/>
                    <a:pt x="1350" y="60"/>
                  </a:cubicBezTo>
                  <a:cubicBezTo>
                    <a:pt x="1350" y="36"/>
                    <a:pt x="1351" y="24"/>
                    <a:pt x="1351" y="0"/>
                  </a:cubicBezTo>
                  <a:cubicBezTo>
                    <a:pt x="1074" y="0"/>
                    <a:pt x="797" y="0"/>
                    <a:pt x="519" y="0"/>
                  </a:cubicBezTo>
                  <a:cubicBezTo>
                    <a:pt x="346" y="578"/>
                    <a:pt x="173" y="1157"/>
                    <a:pt x="0" y="1736"/>
                  </a:cubicBezTo>
                  <a:cubicBezTo>
                    <a:pt x="433" y="1736"/>
                    <a:pt x="865" y="1736"/>
                    <a:pt x="1297" y="1736"/>
                  </a:cubicBezTo>
                  <a:cubicBezTo>
                    <a:pt x="1298" y="1715"/>
                    <a:pt x="1298" y="1704"/>
                    <a:pt x="1299" y="1684"/>
                  </a:cubicBezTo>
                  <a:cubicBezTo>
                    <a:pt x="1299" y="1680"/>
                    <a:pt x="1299" y="1679"/>
                    <a:pt x="1299" y="1676"/>
                  </a:cubicBezTo>
                  <a:cubicBezTo>
                    <a:pt x="1304" y="1461"/>
                    <a:pt x="1309" y="1247"/>
                    <a:pt x="1313" y="1032"/>
                  </a:cubicBezTo>
                  <a:cubicBezTo>
                    <a:pt x="1297" y="1032"/>
                    <a:pt x="1288" y="1032"/>
                    <a:pt x="1272" y="1032"/>
                  </a:cubicBezTo>
                  <a:cubicBezTo>
                    <a:pt x="1264" y="1247"/>
                    <a:pt x="1257" y="1461"/>
                    <a:pt x="1250" y="1676"/>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0" name="ïšḻiďè"/>
            <p:cNvSpPr/>
            <p:nvPr/>
          </p:nvSpPr>
          <p:spPr bwMode="auto">
            <a:xfrm>
              <a:off x="6199617" y="4635177"/>
              <a:ext cx="957947" cy="607980"/>
            </a:xfrm>
            <a:custGeom>
              <a:avLst/>
              <a:gdLst>
                <a:gd name="T0" fmla="*/ 0 w 508"/>
                <a:gd name="T1" fmla="*/ 0 h 322"/>
                <a:gd name="T2" fmla="*/ 5 w 508"/>
                <a:gd name="T3" fmla="*/ 322 h 322"/>
                <a:gd name="T4" fmla="*/ 508 w 508"/>
                <a:gd name="T5" fmla="*/ 322 h 322"/>
                <a:gd name="T6" fmla="*/ 503 w 508"/>
                <a:gd name="T7" fmla="*/ 282 h 322"/>
                <a:gd name="T8" fmla="*/ 51 w 508"/>
                <a:gd name="T9" fmla="*/ 282 h 322"/>
                <a:gd name="T10" fmla="*/ 44 w 508"/>
                <a:gd name="T11" fmla="*/ 0 h 322"/>
                <a:gd name="T12" fmla="*/ 0 w 508"/>
                <a:gd name="T13" fmla="*/ 0 h 322"/>
              </a:gdLst>
              <a:ahLst/>
              <a:cxnLst>
                <a:cxn ang="0">
                  <a:pos x="T0" y="T1"/>
                </a:cxn>
                <a:cxn ang="0">
                  <a:pos x="T2" y="T3"/>
                </a:cxn>
                <a:cxn ang="0">
                  <a:pos x="T4" y="T5"/>
                </a:cxn>
                <a:cxn ang="0">
                  <a:pos x="T6" y="T7"/>
                </a:cxn>
                <a:cxn ang="0">
                  <a:pos x="T8" y="T9"/>
                </a:cxn>
                <a:cxn ang="0">
                  <a:pos x="T10" y="T11"/>
                </a:cxn>
                <a:cxn ang="0">
                  <a:pos x="T12" y="T13"/>
                </a:cxn>
              </a:cxnLst>
              <a:rect l="0" t="0" r="r" b="b"/>
              <a:pathLst>
                <a:path w="508" h="322">
                  <a:moveTo>
                    <a:pt x="0" y="0"/>
                  </a:moveTo>
                  <a:cubicBezTo>
                    <a:pt x="2" y="107"/>
                    <a:pt x="3" y="215"/>
                    <a:pt x="5" y="322"/>
                  </a:cubicBezTo>
                  <a:cubicBezTo>
                    <a:pt x="172" y="322"/>
                    <a:pt x="340" y="322"/>
                    <a:pt x="508" y="322"/>
                  </a:cubicBezTo>
                  <a:cubicBezTo>
                    <a:pt x="506" y="306"/>
                    <a:pt x="505" y="298"/>
                    <a:pt x="503" y="282"/>
                  </a:cubicBezTo>
                  <a:cubicBezTo>
                    <a:pt x="352" y="282"/>
                    <a:pt x="202" y="282"/>
                    <a:pt x="51" y="282"/>
                  </a:cubicBezTo>
                  <a:cubicBezTo>
                    <a:pt x="49" y="188"/>
                    <a:pt x="47" y="94"/>
                    <a:pt x="44" y="0"/>
                  </a:cubicBezTo>
                  <a:cubicBezTo>
                    <a:pt x="27" y="0"/>
                    <a:pt x="18"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1" name="îṩļïdê"/>
            <p:cNvSpPr/>
            <p:nvPr/>
          </p:nvSpPr>
          <p:spPr bwMode="auto">
            <a:xfrm>
              <a:off x="6512528" y="3976417"/>
              <a:ext cx="1069113" cy="1196747"/>
            </a:xfrm>
            <a:custGeom>
              <a:avLst/>
              <a:gdLst>
                <a:gd name="T0" fmla="*/ 567 w 567"/>
                <a:gd name="T1" fmla="*/ 634 h 634"/>
                <a:gd name="T2" fmla="*/ 534 w 567"/>
                <a:gd name="T3" fmla="*/ 446 h 634"/>
                <a:gd name="T4" fmla="*/ 70 w 567"/>
                <a:gd name="T5" fmla="*/ 446 h 634"/>
                <a:gd name="T6" fmla="*/ 40 w 567"/>
                <a:gd name="T7" fmla="*/ 0 h 634"/>
                <a:gd name="T8" fmla="*/ 0 w 567"/>
                <a:gd name="T9" fmla="*/ 0 h 634"/>
                <a:gd name="T10" fmla="*/ 28 w 567"/>
                <a:gd name="T11" fmla="*/ 486 h 634"/>
                <a:gd name="T12" fmla="*/ 496 w 567"/>
                <a:gd name="T13" fmla="*/ 486 h 634"/>
                <a:gd name="T14" fmla="*/ 520 w 567"/>
                <a:gd name="T15" fmla="*/ 634 h 634"/>
                <a:gd name="T16" fmla="*/ 567 w 567"/>
                <a:gd name="T17" fmla="*/ 63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7" h="634">
                  <a:moveTo>
                    <a:pt x="567" y="634"/>
                  </a:moveTo>
                  <a:cubicBezTo>
                    <a:pt x="556" y="571"/>
                    <a:pt x="545" y="509"/>
                    <a:pt x="534" y="446"/>
                  </a:cubicBezTo>
                  <a:cubicBezTo>
                    <a:pt x="380" y="446"/>
                    <a:pt x="225" y="446"/>
                    <a:pt x="70" y="446"/>
                  </a:cubicBezTo>
                  <a:cubicBezTo>
                    <a:pt x="60" y="297"/>
                    <a:pt x="50" y="149"/>
                    <a:pt x="40" y="0"/>
                  </a:cubicBezTo>
                  <a:cubicBezTo>
                    <a:pt x="24" y="0"/>
                    <a:pt x="16" y="0"/>
                    <a:pt x="0" y="0"/>
                  </a:cubicBezTo>
                  <a:cubicBezTo>
                    <a:pt x="9" y="162"/>
                    <a:pt x="18" y="324"/>
                    <a:pt x="28" y="486"/>
                  </a:cubicBezTo>
                  <a:cubicBezTo>
                    <a:pt x="184" y="486"/>
                    <a:pt x="340" y="486"/>
                    <a:pt x="496" y="486"/>
                  </a:cubicBezTo>
                  <a:cubicBezTo>
                    <a:pt x="504" y="535"/>
                    <a:pt x="512" y="585"/>
                    <a:pt x="520" y="634"/>
                  </a:cubicBezTo>
                  <a:cubicBezTo>
                    <a:pt x="539" y="634"/>
                    <a:pt x="549" y="634"/>
                    <a:pt x="567" y="63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2" name="ïṡľïḍé"/>
            <p:cNvSpPr/>
            <p:nvPr/>
          </p:nvSpPr>
          <p:spPr bwMode="auto">
            <a:xfrm>
              <a:off x="7161681" y="3697817"/>
              <a:ext cx="749340" cy="629939"/>
            </a:xfrm>
            <a:custGeom>
              <a:avLst/>
              <a:gdLst>
                <a:gd name="T0" fmla="*/ 386 w 397"/>
                <a:gd name="T1" fmla="*/ 0 h 334"/>
                <a:gd name="T2" fmla="*/ 134 w 397"/>
                <a:gd name="T3" fmla="*/ 0 h 334"/>
                <a:gd name="T4" fmla="*/ 162 w 397"/>
                <a:gd name="T5" fmla="*/ 147 h 334"/>
                <a:gd name="T6" fmla="*/ 0 w 397"/>
                <a:gd name="T7" fmla="*/ 147 h 334"/>
                <a:gd name="T8" fmla="*/ 6 w 397"/>
                <a:gd name="T9" fmla="*/ 187 h 334"/>
                <a:gd name="T10" fmla="*/ 170 w 397"/>
                <a:gd name="T11" fmla="*/ 187 h 334"/>
                <a:gd name="T12" fmla="*/ 190 w 397"/>
                <a:gd name="T13" fmla="*/ 294 h 334"/>
                <a:gd name="T14" fmla="*/ 15 w 397"/>
                <a:gd name="T15" fmla="*/ 294 h 334"/>
                <a:gd name="T16" fmla="*/ 20 w 397"/>
                <a:gd name="T17" fmla="*/ 334 h 334"/>
                <a:gd name="T18" fmla="*/ 240 w 397"/>
                <a:gd name="T19" fmla="*/ 334 h 334"/>
                <a:gd name="T20" fmla="*/ 181 w 397"/>
                <a:gd name="T21" fmla="*/ 40 h 334"/>
                <a:gd name="T22" fmla="*/ 397 w 397"/>
                <a:gd name="T23" fmla="*/ 40 h 334"/>
                <a:gd name="T24" fmla="*/ 386 w 397"/>
                <a:gd name="T25"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7" h="334">
                  <a:moveTo>
                    <a:pt x="386" y="0"/>
                  </a:moveTo>
                  <a:cubicBezTo>
                    <a:pt x="302" y="0"/>
                    <a:pt x="218" y="0"/>
                    <a:pt x="134" y="0"/>
                  </a:cubicBezTo>
                  <a:cubicBezTo>
                    <a:pt x="144" y="49"/>
                    <a:pt x="153" y="98"/>
                    <a:pt x="162" y="147"/>
                  </a:cubicBezTo>
                  <a:cubicBezTo>
                    <a:pt x="108" y="147"/>
                    <a:pt x="54" y="147"/>
                    <a:pt x="0" y="147"/>
                  </a:cubicBezTo>
                  <a:cubicBezTo>
                    <a:pt x="2" y="163"/>
                    <a:pt x="3" y="171"/>
                    <a:pt x="6" y="187"/>
                  </a:cubicBezTo>
                  <a:cubicBezTo>
                    <a:pt x="60" y="187"/>
                    <a:pt x="115" y="187"/>
                    <a:pt x="170" y="187"/>
                  </a:cubicBezTo>
                  <a:cubicBezTo>
                    <a:pt x="178" y="230"/>
                    <a:pt x="182" y="251"/>
                    <a:pt x="190" y="294"/>
                  </a:cubicBezTo>
                  <a:cubicBezTo>
                    <a:pt x="132" y="294"/>
                    <a:pt x="73" y="294"/>
                    <a:pt x="15" y="294"/>
                  </a:cubicBezTo>
                  <a:cubicBezTo>
                    <a:pt x="17" y="310"/>
                    <a:pt x="18" y="318"/>
                    <a:pt x="20" y="334"/>
                  </a:cubicBezTo>
                  <a:cubicBezTo>
                    <a:pt x="94" y="334"/>
                    <a:pt x="167" y="334"/>
                    <a:pt x="240" y="334"/>
                  </a:cubicBezTo>
                  <a:cubicBezTo>
                    <a:pt x="220" y="236"/>
                    <a:pt x="201" y="138"/>
                    <a:pt x="181" y="40"/>
                  </a:cubicBezTo>
                  <a:cubicBezTo>
                    <a:pt x="253" y="40"/>
                    <a:pt x="325" y="40"/>
                    <a:pt x="397" y="40"/>
                  </a:cubicBezTo>
                  <a:cubicBezTo>
                    <a:pt x="393" y="24"/>
                    <a:pt x="391" y="16"/>
                    <a:pt x="386"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3" name="îṥ1ïḓê"/>
            <p:cNvSpPr/>
            <p:nvPr/>
          </p:nvSpPr>
          <p:spPr bwMode="auto">
            <a:xfrm>
              <a:off x="3992771" y="4202866"/>
              <a:ext cx="1262623" cy="410352"/>
            </a:xfrm>
            <a:custGeom>
              <a:avLst/>
              <a:gdLst>
                <a:gd name="T0" fmla="*/ 11 w 669"/>
                <a:gd name="T1" fmla="*/ 0 h 217"/>
                <a:gd name="T2" fmla="*/ 0 w 669"/>
                <a:gd name="T3" fmla="*/ 40 h 217"/>
                <a:gd name="T4" fmla="*/ 471 w 669"/>
                <a:gd name="T5" fmla="*/ 40 h 217"/>
                <a:gd name="T6" fmla="*/ 443 w 669"/>
                <a:gd name="T7" fmla="*/ 217 h 217"/>
                <a:gd name="T8" fmla="*/ 647 w 669"/>
                <a:gd name="T9" fmla="*/ 217 h 217"/>
                <a:gd name="T10" fmla="*/ 669 w 669"/>
                <a:gd name="T11" fmla="*/ 20 h 217"/>
                <a:gd name="T12" fmla="*/ 627 w 669"/>
                <a:gd name="T13" fmla="*/ 20 h 217"/>
                <a:gd name="T14" fmla="*/ 608 w 669"/>
                <a:gd name="T15" fmla="*/ 177 h 217"/>
                <a:gd name="T16" fmla="*/ 493 w 669"/>
                <a:gd name="T17" fmla="*/ 177 h 217"/>
                <a:gd name="T18" fmla="*/ 519 w 669"/>
                <a:gd name="T19" fmla="*/ 0 h 217"/>
                <a:gd name="T20" fmla="*/ 11 w 669"/>
                <a:gd name="T21"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9" h="217">
                  <a:moveTo>
                    <a:pt x="11" y="0"/>
                  </a:moveTo>
                  <a:cubicBezTo>
                    <a:pt x="7" y="16"/>
                    <a:pt x="4" y="24"/>
                    <a:pt x="0" y="40"/>
                  </a:cubicBezTo>
                  <a:cubicBezTo>
                    <a:pt x="157" y="40"/>
                    <a:pt x="314" y="40"/>
                    <a:pt x="471" y="40"/>
                  </a:cubicBezTo>
                  <a:cubicBezTo>
                    <a:pt x="462" y="99"/>
                    <a:pt x="452" y="158"/>
                    <a:pt x="443" y="217"/>
                  </a:cubicBezTo>
                  <a:cubicBezTo>
                    <a:pt x="511" y="217"/>
                    <a:pt x="579" y="217"/>
                    <a:pt x="647" y="217"/>
                  </a:cubicBezTo>
                  <a:cubicBezTo>
                    <a:pt x="654" y="151"/>
                    <a:pt x="662" y="86"/>
                    <a:pt x="669" y="20"/>
                  </a:cubicBezTo>
                  <a:cubicBezTo>
                    <a:pt x="652" y="20"/>
                    <a:pt x="644" y="20"/>
                    <a:pt x="627" y="20"/>
                  </a:cubicBezTo>
                  <a:cubicBezTo>
                    <a:pt x="621" y="73"/>
                    <a:pt x="614" y="125"/>
                    <a:pt x="608" y="177"/>
                  </a:cubicBezTo>
                  <a:cubicBezTo>
                    <a:pt x="569" y="177"/>
                    <a:pt x="531" y="177"/>
                    <a:pt x="493" y="177"/>
                  </a:cubicBezTo>
                  <a:cubicBezTo>
                    <a:pt x="501" y="118"/>
                    <a:pt x="510" y="59"/>
                    <a:pt x="519" y="0"/>
                  </a:cubicBezTo>
                  <a:cubicBezTo>
                    <a:pt x="350" y="0"/>
                    <a:pt x="180" y="0"/>
                    <a:pt x="11"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4" name="íṩlïďé"/>
            <p:cNvSpPr/>
            <p:nvPr/>
          </p:nvSpPr>
          <p:spPr bwMode="auto">
            <a:xfrm>
              <a:off x="4318033" y="2973181"/>
              <a:ext cx="1624941" cy="2269976"/>
            </a:xfrm>
            <a:custGeom>
              <a:avLst/>
              <a:gdLst>
                <a:gd name="T0" fmla="*/ 435 w 862"/>
                <a:gd name="T1" fmla="*/ 424 h 1203"/>
                <a:gd name="T2" fmla="*/ 820 w 862"/>
                <a:gd name="T3" fmla="*/ 424 h 1203"/>
                <a:gd name="T4" fmla="*/ 816 w 862"/>
                <a:gd name="T5" fmla="*/ 531 h 1203"/>
                <a:gd name="T6" fmla="*/ 286 w 862"/>
                <a:gd name="T7" fmla="*/ 531 h 1203"/>
                <a:gd name="T8" fmla="*/ 308 w 862"/>
                <a:gd name="T9" fmla="*/ 404 h 1203"/>
                <a:gd name="T10" fmla="*/ 311 w 862"/>
                <a:gd name="T11" fmla="*/ 404 h 1203"/>
                <a:gd name="T12" fmla="*/ 330 w 862"/>
                <a:gd name="T13" fmla="*/ 292 h 1203"/>
                <a:gd name="T14" fmla="*/ 861 w 862"/>
                <a:gd name="T15" fmla="*/ 292 h 1203"/>
                <a:gd name="T16" fmla="*/ 862 w 862"/>
                <a:gd name="T17" fmla="*/ 252 h 1203"/>
                <a:gd name="T18" fmla="*/ 754 w 862"/>
                <a:gd name="T19" fmla="*/ 252 h 1203"/>
                <a:gd name="T20" fmla="*/ 768 w 862"/>
                <a:gd name="T21" fmla="*/ 0 h 1203"/>
                <a:gd name="T22" fmla="*/ 733 w 862"/>
                <a:gd name="T23" fmla="*/ 0 h 1203"/>
                <a:gd name="T24" fmla="*/ 724 w 862"/>
                <a:gd name="T25" fmla="*/ 142 h 1203"/>
                <a:gd name="T26" fmla="*/ 538 w 862"/>
                <a:gd name="T27" fmla="*/ 142 h 1203"/>
                <a:gd name="T28" fmla="*/ 533 w 862"/>
                <a:gd name="T29" fmla="*/ 182 h 1203"/>
                <a:gd name="T30" fmla="*/ 721 w 862"/>
                <a:gd name="T31" fmla="*/ 182 h 1203"/>
                <a:gd name="T32" fmla="*/ 717 w 862"/>
                <a:gd name="T33" fmla="*/ 252 h 1203"/>
                <a:gd name="T34" fmla="*/ 337 w 862"/>
                <a:gd name="T35" fmla="*/ 252 h 1203"/>
                <a:gd name="T36" fmla="*/ 336 w 862"/>
                <a:gd name="T37" fmla="*/ 252 h 1203"/>
                <a:gd name="T38" fmla="*/ 13 w 862"/>
                <a:gd name="T39" fmla="*/ 252 h 1203"/>
                <a:gd name="T40" fmla="*/ 3 w 862"/>
                <a:gd name="T41" fmla="*/ 292 h 1203"/>
                <a:gd name="T42" fmla="*/ 292 w 862"/>
                <a:gd name="T43" fmla="*/ 292 h 1203"/>
                <a:gd name="T44" fmla="*/ 276 w 862"/>
                <a:gd name="T45" fmla="*/ 384 h 1203"/>
                <a:gd name="T46" fmla="*/ 94 w 862"/>
                <a:gd name="T47" fmla="*/ 384 h 1203"/>
                <a:gd name="T48" fmla="*/ 65 w 862"/>
                <a:gd name="T49" fmla="*/ 512 h 1203"/>
                <a:gd name="T50" fmla="*/ 10 w 862"/>
                <a:gd name="T51" fmla="*/ 512 h 1203"/>
                <a:gd name="T52" fmla="*/ 0 w 862"/>
                <a:gd name="T53" fmla="*/ 552 h 1203"/>
                <a:gd name="T54" fmla="*/ 96 w 862"/>
                <a:gd name="T55" fmla="*/ 552 h 1203"/>
                <a:gd name="T56" fmla="*/ 124 w 862"/>
                <a:gd name="T57" fmla="*/ 424 h 1203"/>
                <a:gd name="T58" fmla="*/ 265 w 862"/>
                <a:gd name="T59" fmla="*/ 424 h 1203"/>
                <a:gd name="T60" fmla="*/ 238 w 862"/>
                <a:gd name="T61" fmla="*/ 571 h 1203"/>
                <a:gd name="T62" fmla="*/ 632 w 862"/>
                <a:gd name="T63" fmla="*/ 571 h 1203"/>
                <a:gd name="T64" fmla="*/ 599 w 862"/>
                <a:gd name="T65" fmla="*/ 978 h 1203"/>
                <a:gd name="T66" fmla="*/ 255 w 862"/>
                <a:gd name="T67" fmla="*/ 978 h 1203"/>
                <a:gd name="T68" fmla="*/ 232 w 862"/>
                <a:gd name="T69" fmla="*/ 978 h 1203"/>
                <a:gd name="T70" fmla="*/ 54 w 862"/>
                <a:gd name="T71" fmla="*/ 978 h 1203"/>
                <a:gd name="T72" fmla="*/ 85 w 862"/>
                <a:gd name="T73" fmla="*/ 826 h 1203"/>
                <a:gd name="T74" fmla="*/ 42 w 862"/>
                <a:gd name="T75" fmla="*/ 826 h 1203"/>
                <a:gd name="T76" fmla="*/ 0 w 862"/>
                <a:gd name="T77" fmla="*/ 1018 h 1203"/>
                <a:gd name="T78" fmla="*/ 225 w 862"/>
                <a:gd name="T79" fmla="*/ 1018 h 1203"/>
                <a:gd name="T80" fmla="*/ 195 w 862"/>
                <a:gd name="T81" fmla="*/ 1203 h 1203"/>
                <a:gd name="T82" fmla="*/ 605 w 862"/>
                <a:gd name="T83" fmla="*/ 1203 h 1203"/>
                <a:gd name="T84" fmla="*/ 608 w 862"/>
                <a:gd name="T85" fmla="*/ 1163 h 1203"/>
                <a:gd name="T86" fmla="*/ 248 w 862"/>
                <a:gd name="T87" fmla="*/ 1163 h 1203"/>
                <a:gd name="T88" fmla="*/ 271 w 862"/>
                <a:gd name="T89" fmla="*/ 1018 h 1203"/>
                <a:gd name="T90" fmla="*/ 641 w 862"/>
                <a:gd name="T91" fmla="*/ 1018 h 1203"/>
                <a:gd name="T92" fmla="*/ 672 w 862"/>
                <a:gd name="T93" fmla="*/ 571 h 1203"/>
                <a:gd name="T94" fmla="*/ 856 w 862"/>
                <a:gd name="T95" fmla="*/ 571 h 1203"/>
                <a:gd name="T96" fmla="*/ 860 w 862"/>
                <a:gd name="T97" fmla="*/ 384 h 1203"/>
                <a:gd name="T98" fmla="*/ 441 w 862"/>
                <a:gd name="T99" fmla="*/ 384 h 1203"/>
                <a:gd name="T100" fmla="*/ 435 w 862"/>
                <a:gd name="T101" fmla="*/ 424 h 1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2" h="1203">
                  <a:moveTo>
                    <a:pt x="435" y="424"/>
                  </a:moveTo>
                  <a:cubicBezTo>
                    <a:pt x="563" y="424"/>
                    <a:pt x="692" y="424"/>
                    <a:pt x="820" y="424"/>
                  </a:cubicBezTo>
                  <a:cubicBezTo>
                    <a:pt x="818" y="467"/>
                    <a:pt x="818" y="488"/>
                    <a:pt x="816" y="531"/>
                  </a:cubicBezTo>
                  <a:cubicBezTo>
                    <a:pt x="639" y="531"/>
                    <a:pt x="463" y="531"/>
                    <a:pt x="286" y="531"/>
                  </a:cubicBezTo>
                  <a:cubicBezTo>
                    <a:pt x="293" y="489"/>
                    <a:pt x="300" y="447"/>
                    <a:pt x="308" y="404"/>
                  </a:cubicBezTo>
                  <a:cubicBezTo>
                    <a:pt x="309" y="404"/>
                    <a:pt x="310" y="404"/>
                    <a:pt x="311" y="404"/>
                  </a:cubicBezTo>
                  <a:cubicBezTo>
                    <a:pt x="318" y="367"/>
                    <a:pt x="324" y="330"/>
                    <a:pt x="330" y="292"/>
                  </a:cubicBezTo>
                  <a:cubicBezTo>
                    <a:pt x="507" y="292"/>
                    <a:pt x="684" y="292"/>
                    <a:pt x="861" y="292"/>
                  </a:cubicBezTo>
                  <a:cubicBezTo>
                    <a:pt x="861" y="276"/>
                    <a:pt x="861" y="268"/>
                    <a:pt x="862" y="252"/>
                  </a:cubicBezTo>
                  <a:cubicBezTo>
                    <a:pt x="819" y="252"/>
                    <a:pt x="797" y="252"/>
                    <a:pt x="754" y="252"/>
                  </a:cubicBezTo>
                  <a:cubicBezTo>
                    <a:pt x="759" y="168"/>
                    <a:pt x="763" y="84"/>
                    <a:pt x="768" y="0"/>
                  </a:cubicBezTo>
                  <a:cubicBezTo>
                    <a:pt x="754" y="0"/>
                    <a:pt x="747" y="0"/>
                    <a:pt x="733" y="0"/>
                  </a:cubicBezTo>
                  <a:cubicBezTo>
                    <a:pt x="730" y="47"/>
                    <a:pt x="727" y="94"/>
                    <a:pt x="724" y="142"/>
                  </a:cubicBezTo>
                  <a:cubicBezTo>
                    <a:pt x="662" y="142"/>
                    <a:pt x="600" y="142"/>
                    <a:pt x="538" y="142"/>
                  </a:cubicBezTo>
                  <a:cubicBezTo>
                    <a:pt x="536" y="158"/>
                    <a:pt x="535" y="166"/>
                    <a:pt x="533" y="182"/>
                  </a:cubicBezTo>
                  <a:cubicBezTo>
                    <a:pt x="596" y="182"/>
                    <a:pt x="659" y="182"/>
                    <a:pt x="721" y="182"/>
                  </a:cubicBezTo>
                  <a:cubicBezTo>
                    <a:pt x="719" y="210"/>
                    <a:pt x="719" y="224"/>
                    <a:pt x="717" y="252"/>
                  </a:cubicBezTo>
                  <a:cubicBezTo>
                    <a:pt x="590" y="252"/>
                    <a:pt x="464" y="252"/>
                    <a:pt x="337" y="252"/>
                  </a:cubicBezTo>
                  <a:cubicBezTo>
                    <a:pt x="337" y="252"/>
                    <a:pt x="336" y="252"/>
                    <a:pt x="336" y="252"/>
                  </a:cubicBezTo>
                  <a:cubicBezTo>
                    <a:pt x="228" y="252"/>
                    <a:pt x="121" y="252"/>
                    <a:pt x="13" y="252"/>
                  </a:cubicBezTo>
                  <a:cubicBezTo>
                    <a:pt x="9" y="268"/>
                    <a:pt x="7" y="276"/>
                    <a:pt x="3" y="292"/>
                  </a:cubicBezTo>
                  <a:cubicBezTo>
                    <a:pt x="99" y="292"/>
                    <a:pt x="196" y="292"/>
                    <a:pt x="292" y="292"/>
                  </a:cubicBezTo>
                  <a:cubicBezTo>
                    <a:pt x="286" y="329"/>
                    <a:pt x="283" y="348"/>
                    <a:pt x="276" y="384"/>
                  </a:cubicBezTo>
                  <a:cubicBezTo>
                    <a:pt x="215" y="384"/>
                    <a:pt x="155" y="384"/>
                    <a:pt x="94" y="384"/>
                  </a:cubicBezTo>
                  <a:cubicBezTo>
                    <a:pt x="84" y="427"/>
                    <a:pt x="75" y="469"/>
                    <a:pt x="65" y="512"/>
                  </a:cubicBezTo>
                  <a:cubicBezTo>
                    <a:pt x="43" y="512"/>
                    <a:pt x="32" y="512"/>
                    <a:pt x="10" y="512"/>
                  </a:cubicBezTo>
                  <a:cubicBezTo>
                    <a:pt x="6" y="528"/>
                    <a:pt x="4" y="536"/>
                    <a:pt x="0" y="552"/>
                  </a:cubicBezTo>
                  <a:cubicBezTo>
                    <a:pt x="38" y="552"/>
                    <a:pt x="58" y="552"/>
                    <a:pt x="96" y="552"/>
                  </a:cubicBezTo>
                  <a:cubicBezTo>
                    <a:pt x="106" y="509"/>
                    <a:pt x="115" y="467"/>
                    <a:pt x="124" y="424"/>
                  </a:cubicBezTo>
                  <a:cubicBezTo>
                    <a:pt x="171" y="424"/>
                    <a:pt x="218" y="424"/>
                    <a:pt x="265" y="424"/>
                  </a:cubicBezTo>
                  <a:cubicBezTo>
                    <a:pt x="256" y="473"/>
                    <a:pt x="247" y="522"/>
                    <a:pt x="238" y="571"/>
                  </a:cubicBezTo>
                  <a:cubicBezTo>
                    <a:pt x="369" y="571"/>
                    <a:pt x="501" y="571"/>
                    <a:pt x="632" y="571"/>
                  </a:cubicBezTo>
                  <a:cubicBezTo>
                    <a:pt x="621" y="707"/>
                    <a:pt x="610" y="842"/>
                    <a:pt x="599" y="978"/>
                  </a:cubicBezTo>
                  <a:cubicBezTo>
                    <a:pt x="484" y="978"/>
                    <a:pt x="369" y="978"/>
                    <a:pt x="255" y="978"/>
                  </a:cubicBezTo>
                  <a:cubicBezTo>
                    <a:pt x="246" y="978"/>
                    <a:pt x="241" y="978"/>
                    <a:pt x="232" y="978"/>
                  </a:cubicBezTo>
                  <a:cubicBezTo>
                    <a:pt x="173" y="978"/>
                    <a:pt x="113" y="978"/>
                    <a:pt x="54" y="978"/>
                  </a:cubicBezTo>
                  <a:cubicBezTo>
                    <a:pt x="64" y="927"/>
                    <a:pt x="75" y="876"/>
                    <a:pt x="85" y="826"/>
                  </a:cubicBezTo>
                  <a:cubicBezTo>
                    <a:pt x="68" y="826"/>
                    <a:pt x="59" y="826"/>
                    <a:pt x="42" y="826"/>
                  </a:cubicBezTo>
                  <a:cubicBezTo>
                    <a:pt x="28" y="890"/>
                    <a:pt x="14" y="954"/>
                    <a:pt x="0" y="1018"/>
                  </a:cubicBezTo>
                  <a:cubicBezTo>
                    <a:pt x="75" y="1018"/>
                    <a:pt x="150" y="1018"/>
                    <a:pt x="225" y="1018"/>
                  </a:cubicBezTo>
                  <a:cubicBezTo>
                    <a:pt x="215" y="1080"/>
                    <a:pt x="205" y="1141"/>
                    <a:pt x="195" y="1203"/>
                  </a:cubicBezTo>
                  <a:cubicBezTo>
                    <a:pt x="331" y="1203"/>
                    <a:pt x="468" y="1203"/>
                    <a:pt x="605" y="1203"/>
                  </a:cubicBezTo>
                  <a:cubicBezTo>
                    <a:pt x="606" y="1187"/>
                    <a:pt x="606" y="1179"/>
                    <a:pt x="608" y="1163"/>
                  </a:cubicBezTo>
                  <a:cubicBezTo>
                    <a:pt x="488" y="1163"/>
                    <a:pt x="368" y="1163"/>
                    <a:pt x="248" y="1163"/>
                  </a:cubicBezTo>
                  <a:cubicBezTo>
                    <a:pt x="256" y="1115"/>
                    <a:pt x="263" y="1066"/>
                    <a:pt x="271" y="1018"/>
                  </a:cubicBezTo>
                  <a:cubicBezTo>
                    <a:pt x="394" y="1018"/>
                    <a:pt x="518" y="1018"/>
                    <a:pt x="641" y="1018"/>
                  </a:cubicBezTo>
                  <a:cubicBezTo>
                    <a:pt x="652" y="869"/>
                    <a:pt x="662" y="720"/>
                    <a:pt x="672" y="571"/>
                  </a:cubicBezTo>
                  <a:cubicBezTo>
                    <a:pt x="733" y="571"/>
                    <a:pt x="795" y="571"/>
                    <a:pt x="856" y="571"/>
                  </a:cubicBezTo>
                  <a:cubicBezTo>
                    <a:pt x="857" y="509"/>
                    <a:pt x="858" y="447"/>
                    <a:pt x="860" y="384"/>
                  </a:cubicBezTo>
                  <a:cubicBezTo>
                    <a:pt x="720" y="384"/>
                    <a:pt x="580" y="384"/>
                    <a:pt x="441" y="384"/>
                  </a:cubicBezTo>
                  <a:cubicBezTo>
                    <a:pt x="438" y="400"/>
                    <a:pt x="437" y="408"/>
                    <a:pt x="435" y="424"/>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5" name="is1íḑè"/>
            <p:cNvSpPr/>
            <p:nvPr/>
          </p:nvSpPr>
          <p:spPr bwMode="auto">
            <a:xfrm>
              <a:off x="4436061" y="3240802"/>
              <a:ext cx="396629" cy="75482"/>
            </a:xfrm>
            <a:custGeom>
              <a:avLst/>
              <a:gdLst>
                <a:gd name="T0" fmla="*/ 0 w 210"/>
                <a:gd name="T1" fmla="*/ 40 h 40"/>
                <a:gd name="T2" fmla="*/ 202 w 210"/>
                <a:gd name="T3" fmla="*/ 40 h 40"/>
                <a:gd name="T4" fmla="*/ 210 w 210"/>
                <a:gd name="T5" fmla="*/ 0 h 40"/>
                <a:gd name="T6" fmla="*/ 10 w 210"/>
                <a:gd name="T7" fmla="*/ 0 h 40"/>
                <a:gd name="T8" fmla="*/ 0 w 210"/>
                <a:gd name="T9" fmla="*/ 40 h 40"/>
              </a:gdLst>
              <a:ahLst/>
              <a:cxnLst>
                <a:cxn ang="0">
                  <a:pos x="T0" y="T1"/>
                </a:cxn>
                <a:cxn ang="0">
                  <a:pos x="T2" y="T3"/>
                </a:cxn>
                <a:cxn ang="0">
                  <a:pos x="T4" y="T5"/>
                </a:cxn>
                <a:cxn ang="0">
                  <a:pos x="T6" y="T7"/>
                </a:cxn>
                <a:cxn ang="0">
                  <a:pos x="T8" y="T9"/>
                </a:cxn>
              </a:cxnLst>
              <a:rect l="0" t="0" r="r" b="b"/>
              <a:pathLst>
                <a:path w="210" h="40">
                  <a:moveTo>
                    <a:pt x="0" y="40"/>
                  </a:moveTo>
                  <a:cubicBezTo>
                    <a:pt x="67" y="40"/>
                    <a:pt x="135" y="40"/>
                    <a:pt x="202" y="40"/>
                  </a:cubicBezTo>
                  <a:cubicBezTo>
                    <a:pt x="206" y="24"/>
                    <a:pt x="207" y="16"/>
                    <a:pt x="210" y="0"/>
                  </a:cubicBezTo>
                  <a:cubicBezTo>
                    <a:pt x="143" y="0"/>
                    <a:pt x="77" y="0"/>
                    <a:pt x="10" y="0"/>
                  </a:cubicBezTo>
                  <a:cubicBezTo>
                    <a:pt x="6" y="16"/>
                    <a:pt x="4" y="24"/>
                    <a:pt x="0" y="40"/>
                  </a:cubicBezTo>
                  <a:close/>
                </a:path>
              </a:pathLst>
            </a:custGeom>
            <a:solidFill>
              <a:schemeClr val="bg1">
                <a:lumMod val="95000"/>
              </a:schemeClr>
            </a:solidFill>
            <a:ln>
              <a:noFill/>
            </a:ln>
          </p:spPr>
          <p:txBody>
            <a:bodyPr vert="horz" wrap="square" lIns="91440" tIns="45720" rIns="91440" bIns="45720" numCol="1" anchor="t" anchorCtr="0" compatLnSpc="1">
              <a:normAutofit fontScale="2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6" name="íṡļïḋé"/>
            <p:cNvSpPr/>
            <p:nvPr/>
          </p:nvSpPr>
          <p:spPr bwMode="auto">
            <a:xfrm>
              <a:off x="4706428" y="2676740"/>
              <a:ext cx="1070485" cy="602490"/>
            </a:xfrm>
            <a:custGeom>
              <a:avLst/>
              <a:gdLst>
                <a:gd name="T0" fmla="*/ 222 w 568"/>
                <a:gd name="T1" fmla="*/ 319 h 319"/>
                <a:gd name="T2" fmla="*/ 235 w 568"/>
                <a:gd name="T3" fmla="*/ 228 h 319"/>
                <a:gd name="T4" fmla="*/ 450 w 568"/>
                <a:gd name="T5" fmla="*/ 228 h 319"/>
                <a:gd name="T6" fmla="*/ 462 w 568"/>
                <a:gd name="T7" fmla="*/ 79 h 319"/>
                <a:gd name="T8" fmla="*/ 566 w 568"/>
                <a:gd name="T9" fmla="*/ 79 h 319"/>
                <a:gd name="T10" fmla="*/ 568 w 568"/>
                <a:gd name="T11" fmla="*/ 39 h 319"/>
                <a:gd name="T12" fmla="*/ 466 w 568"/>
                <a:gd name="T13" fmla="*/ 39 h 319"/>
                <a:gd name="T14" fmla="*/ 469 w 568"/>
                <a:gd name="T15" fmla="*/ 0 h 319"/>
                <a:gd name="T16" fmla="*/ 436 w 568"/>
                <a:gd name="T17" fmla="*/ 0 h 319"/>
                <a:gd name="T18" fmla="*/ 418 w 568"/>
                <a:gd name="T19" fmla="*/ 188 h 319"/>
                <a:gd name="T20" fmla="*/ 241 w 568"/>
                <a:gd name="T21" fmla="*/ 188 h 319"/>
                <a:gd name="T22" fmla="*/ 240 w 568"/>
                <a:gd name="T23" fmla="*/ 188 h 319"/>
                <a:gd name="T24" fmla="*/ 169 w 568"/>
                <a:gd name="T25" fmla="*/ 188 h 319"/>
                <a:gd name="T26" fmla="*/ 185 w 568"/>
                <a:gd name="T27" fmla="*/ 93 h 319"/>
                <a:gd name="T28" fmla="*/ 151 w 568"/>
                <a:gd name="T29" fmla="*/ 93 h 319"/>
                <a:gd name="T30" fmla="*/ 134 w 568"/>
                <a:gd name="T31" fmla="*/ 188 h 319"/>
                <a:gd name="T32" fmla="*/ 44 w 568"/>
                <a:gd name="T33" fmla="*/ 188 h 319"/>
                <a:gd name="T34" fmla="*/ 63 w 568"/>
                <a:gd name="T35" fmla="*/ 93 h 319"/>
                <a:gd name="T36" fmla="*/ 29 w 568"/>
                <a:gd name="T37" fmla="*/ 93 h 319"/>
                <a:gd name="T38" fmla="*/ 0 w 568"/>
                <a:gd name="T39" fmla="*/ 228 h 319"/>
                <a:gd name="T40" fmla="*/ 144 w 568"/>
                <a:gd name="T41" fmla="*/ 228 h 319"/>
                <a:gd name="T42" fmla="*/ 162 w 568"/>
                <a:gd name="T43" fmla="*/ 228 h 319"/>
                <a:gd name="T44" fmla="*/ 200 w 568"/>
                <a:gd name="T45" fmla="*/ 228 h 319"/>
                <a:gd name="T46" fmla="*/ 185 w 568"/>
                <a:gd name="T47" fmla="*/ 319 h 319"/>
                <a:gd name="T48" fmla="*/ 222 w 568"/>
                <a:gd name="T49" fmla="*/ 319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8" h="319">
                  <a:moveTo>
                    <a:pt x="222" y="319"/>
                  </a:moveTo>
                  <a:cubicBezTo>
                    <a:pt x="227" y="282"/>
                    <a:pt x="230" y="264"/>
                    <a:pt x="235" y="228"/>
                  </a:cubicBezTo>
                  <a:cubicBezTo>
                    <a:pt x="307" y="228"/>
                    <a:pt x="378" y="228"/>
                    <a:pt x="450" y="228"/>
                  </a:cubicBezTo>
                  <a:cubicBezTo>
                    <a:pt x="454" y="178"/>
                    <a:pt x="458" y="129"/>
                    <a:pt x="462" y="79"/>
                  </a:cubicBezTo>
                  <a:cubicBezTo>
                    <a:pt x="504" y="79"/>
                    <a:pt x="524" y="79"/>
                    <a:pt x="566" y="79"/>
                  </a:cubicBezTo>
                  <a:cubicBezTo>
                    <a:pt x="566" y="63"/>
                    <a:pt x="567" y="55"/>
                    <a:pt x="568" y="39"/>
                  </a:cubicBezTo>
                  <a:cubicBezTo>
                    <a:pt x="527" y="39"/>
                    <a:pt x="507" y="39"/>
                    <a:pt x="466" y="39"/>
                  </a:cubicBezTo>
                  <a:cubicBezTo>
                    <a:pt x="467" y="23"/>
                    <a:pt x="468" y="15"/>
                    <a:pt x="469" y="0"/>
                  </a:cubicBezTo>
                  <a:cubicBezTo>
                    <a:pt x="456" y="0"/>
                    <a:pt x="449" y="0"/>
                    <a:pt x="436" y="0"/>
                  </a:cubicBezTo>
                  <a:cubicBezTo>
                    <a:pt x="430" y="62"/>
                    <a:pt x="424" y="125"/>
                    <a:pt x="418" y="188"/>
                  </a:cubicBezTo>
                  <a:cubicBezTo>
                    <a:pt x="359" y="188"/>
                    <a:pt x="300" y="188"/>
                    <a:pt x="241" y="188"/>
                  </a:cubicBezTo>
                  <a:cubicBezTo>
                    <a:pt x="241" y="188"/>
                    <a:pt x="240" y="188"/>
                    <a:pt x="240" y="188"/>
                  </a:cubicBezTo>
                  <a:cubicBezTo>
                    <a:pt x="211" y="188"/>
                    <a:pt x="197" y="188"/>
                    <a:pt x="169" y="188"/>
                  </a:cubicBezTo>
                  <a:cubicBezTo>
                    <a:pt x="175" y="150"/>
                    <a:pt x="178" y="131"/>
                    <a:pt x="185" y="93"/>
                  </a:cubicBezTo>
                  <a:cubicBezTo>
                    <a:pt x="171" y="93"/>
                    <a:pt x="164" y="93"/>
                    <a:pt x="151" y="93"/>
                  </a:cubicBezTo>
                  <a:cubicBezTo>
                    <a:pt x="144" y="131"/>
                    <a:pt x="140" y="150"/>
                    <a:pt x="134" y="188"/>
                  </a:cubicBezTo>
                  <a:cubicBezTo>
                    <a:pt x="98" y="188"/>
                    <a:pt x="80" y="188"/>
                    <a:pt x="44" y="188"/>
                  </a:cubicBezTo>
                  <a:cubicBezTo>
                    <a:pt x="52" y="150"/>
                    <a:pt x="56" y="131"/>
                    <a:pt x="63" y="93"/>
                  </a:cubicBezTo>
                  <a:cubicBezTo>
                    <a:pt x="50" y="93"/>
                    <a:pt x="43" y="93"/>
                    <a:pt x="29" y="93"/>
                  </a:cubicBezTo>
                  <a:cubicBezTo>
                    <a:pt x="20" y="138"/>
                    <a:pt x="10" y="183"/>
                    <a:pt x="0" y="228"/>
                  </a:cubicBezTo>
                  <a:cubicBezTo>
                    <a:pt x="48" y="228"/>
                    <a:pt x="96" y="228"/>
                    <a:pt x="144" y="228"/>
                  </a:cubicBezTo>
                  <a:cubicBezTo>
                    <a:pt x="151" y="228"/>
                    <a:pt x="155" y="228"/>
                    <a:pt x="162" y="228"/>
                  </a:cubicBezTo>
                  <a:cubicBezTo>
                    <a:pt x="177" y="228"/>
                    <a:pt x="184" y="228"/>
                    <a:pt x="200" y="228"/>
                  </a:cubicBezTo>
                  <a:cubicBezTo>
                    <a:pt x="194" y="264"/>
                    <a:pt x="191" y="282"/>
                    <a:pt x="185" y="319"/>
                  </a:cubicBezTo>
                  <a:cubicBezTo>
                    <a:pt x="200" y="319"/>
                    <a:pt x="207" y="319"/>
                    <a:pt x="222" y="319"/>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7" name="íṧḻîḍè"/>
            <p:cNvSpPr/>
            <p:nvPr/>
          </p:nvSpPr>
          <p:spPr bwMode="auto">
            <a:xfrm>
              <a:off x="6663494" y="2882602"/>
              <a:ext cx="975789" cy="225076"/>
            </a:xfrm>
            <a:custGeom>
              <a:avLst/>
              <a:gdLst>
                <a:gd name="T0" fmla="*/ 213 w 517"/>
                <a:gd name="T1" fmla="*/ 0 h 119"/>
                <a:gd name="T2" fmla="*/ 179 w 517"/>
                <a:gd name="T3" fmla="*/ 0 h 119"/>
                <a:gd name="T4" fmla="*/ 190 w 517"/>
                <a:gd name="T5" fmla="*/ 79 h 119"/>
                <a:gd name="T6" fmla="*/ 0 w 517"/>
                <a:gd name="T7" fmla="*/ 79 h 119"/>
                <a:gd name="T8" fmla="*/ 4 w 517"/>
                <a:gd name="T9" fmla="*/ 119 h 119"/>
                <a:gd name="T10" fmla="*/ 517 w 517"/>
                <a:gd name="T11" fmla="*/ 119 h 119"/>
                <a:gd name="T12" fmla="*/ 507 w 517"/>
                <a:gd name="T13" fmla="*/ 79 h 119"/>
                <a:gd name="T14" fmla="*/ 225 w 517"/>
                <a:gd name="T15" fmla="*/ 79 h 119"/>
                <a:gd name="T16" fmla="*/ 213 w 517"/>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7" h="119">
                  <a:moveTo>
                    <a:pt x="213" y="0"/>
                  </a:moveTo>
                  <a:cubicBezTo>
                    <a:pt x="199" y="0"/>
                    <a:pt x="192" y="0"/>
                    <a:pt x="179" y="0"/>
                  </a:cubicBezTo>
                  <a:cubicBezTo>
                    <a:pt x="183" y="32"/>
                    <a:pt x="186" y="48"/>
                    <a:pt x="190" y="79"/>
                  </a:cubicBezTo>
                  <a:cubicBezTo>
                    <a:pt x="127" y="79"/>
                    <a:pt x="63" y="79"/>
                    <a:pt x="0" y="79"/>
                  </a:cubicBezTo>
                  <a:cubicBezTo>
                    <a:pt x="1" y="95"/>
                    <a:pt x="2" y="103"/>
                    <a:pt x="4" y="119"/>
                  </a:cubicBezTo>
                  <a:cubicBezTo>
                    <a:pt x="175" y="119"/>
                    <a:pt x="346" y="119"/>
                    <a:pt x="517" y="119"/>
                  </a:cubicBezTo>
                  <a:cubicBezTo>
                    <a:pt x="513" y="103"/>
                    <a:pt x="511" y="95"/>
                    <a:pt x="507" y="79"/>
                  </a:cubicBezTo>
                  <a:cubicBezTo>
                    <a:pt x="413" y="79"/>
                    <a:pt x="319" y="79"/>
                    <a:pt x="225" y="79"/>
                  </a:cubicBezTo>
                  <a:cubicBezTo>
                    <a:pt x="220" y="48"/>
                    <a:pt x="218" y="32"/>
                    <a:pt x="213" y="0"/>
                  </a:cubicBezTo>
                  <a:close/>
                </a:path>
              </a:pathLst>
            </a:custGeom>
            <a:solidFill>
              <a:schemeClr val="bg1">
                <a:lumMod val="95000"/>
              </a:schemeClr>
            </a:solidFill>
            <a:ln>
              <a:noFill/>
            </a:ln>
          </p:spPr>
          <p:txBody>
            <a:bodyPr vert="horz" wrap="square" lIns="91440" tIns="45720" rIns="91440" bIns="45720" numCol="1" anchor="t" anchorCtr="0" compatLnSpc="1">
              <a:normAutofit fontScale="55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8" name="íṩľïdé"/>
            <p:cNvSpPr/>
            <p:nvPr/>
          </p:nvSpPr>
          <p:spPr bwMode="auto">
            <a:xfrm>
              <a:off x="6159817" y="2454408"/>
              <a:ext cx="1192631" cy="861877"/>
            </a:xfrm>
            <a:custGeom>
              <a:avLst/>
              <a:gdLst>
                <a:gd name="T0" fmla="*/ 146 w 632"/>
                <a:gd name="T1" fmla="*/ 457 h 457"/>
                <a:gd name="T2" fmla="*/ 402 w 632"/>
                <a:gd name="T3" fmla="*/ 457 h 457"/>
                <a:gd name="T4" fmla="*/ 397 w 632"/>
                <a:gd name="T5" fmla="*/ 417 h 457"/>
                <a:gd name="T6" fmla="*/ 180 w 632"/>
                <a:gd name="T7" fmla="*/ 417 h 457"/>
                <a:gd name="T8" fmla="*/ 165 w 632"/>
                <a:gd name="T9" fmla="*/ 176 h 457"/>
                <a:gd name="T10" fmla="*/ 238 w 632"/>
                <a:gd name="T11" fmla="*/ 176 h 457"/>
                <a:gd name="T12" fmla="*/ 246 w 632"/>
                <a:gd name="T13" fmla="*/ 265 h 457"/>
                <a:gd name="T14" fmla="*/ 352 w 632"/>
                <a:gd name="T15" fmla="*/ 265 h 457"/>
                <a:gd name="T16" fmla="*/ 347 w 632"/>
                <a:gd name="T17" fmla="*/ 225 h 457"/>
                <a:gd name="T18" fmla="*/ 277 w 632"/>
                <a:gd name="T19" fmla="*/ 225 h 457"/>
                <a:gd name="T20" fmla="*/ 268 w 632"/>
                <a:gd name="T21" fmla="*/ 136 h 457"/>
                <a:gd name="T22" fmla="*/ 163 w 632"/>
                <a:gd name="T23" fmla="*/ 136 h 457"/>
                <a:gd name="T24" fmla="*/ 157 w 632"/>
                <a:gd name="T25" fmla="*/ 40 h 457"/>
                <a:gd name="T26" fmla="*/ 334 w 632"/>
                <a:gd name="T27" fmla="*/ 40 h 457"/>
                <a:gd name="T28" fmla="*/ 346 w 632"/>
                <a:gd name="T29" fmla="*/ 141 h 457"/>
                <a:gd name="T30" fmla="*/ 450 w 632"/>
                <a:gd name="T31" fmla="*/ 141 h 457"/>
                <a:gd name="T32" fmla="*/ 444 w 632"/>
                <a:gd name="T33" fmla="*/ 101 h 457"/>
                <a:gd name="T34" fmla="*/ 374 w 632"/>
                <a:gd name="T35" fmla="*/ 101 h 457"/>
                <a:gd name="T36" fmla="*/ 366 w 632"/>
                <a:gd name="T37" fmla="*/ 40 h 457"/>
                <a:gd name="T38" fmla="*/ 557 w 632"/>
                <a:gd name="T39" fmla="*/ 40 h 457"/>
                <a:gd name="T40" fmla="*/ 590 w 632"/>
                <a:gd name="T41" fmla="*/ 208 h 457"/>
                <a:gd name="T42" fmla="*/ 556 w 632"/>
                <a:gd name="T43" fmla="*/ 208 h 457"/>
                <a:gd name="T44" fmla="*/ 563 w 632"/>
                <a:gd name="T45" fmla="*/ 248 h 457"/>
                <a:gd name="T46" fmla="*/ 632 w 632"/>
                <a:gd name="T47" fmla="*/ 248 h 457"/>
                <a:gd name="T48" fmla="*/ 582 w 632"/>
                <a:gd name="T49" fmla="*/ 0 h 457"/>
                <a:gd name="T50" fmla="*/ 123 w 632"/>
                <a:gd name="T51" fmla="*/ 0 h 457"/>
                <a:gd name="T52" fmla="*/ 130 w 632"/>
                <a:gd name="T53" fmla="*/ 136 h 457"/>
                <a:gd name="T54" fmla="*/ 0 w 632"/>
                <a:gd name="T55" fmla="*/ 136 h 457"/>
                <a:gd name="T56" fmla="*/ 0 w 632"/>
                <a:gd name="T57" fmla="*/ 176 h 457"/>
                <a:gd name="T58" fmla="*/ 132 w 632"/>
                <a:gd name="T59" fmla="*/ 176 h 457"/>
                <a:gd name="T60" fmla="*/ 146 w 632"/>
                <a:gd name="T61" fmla="*/ 457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2" h="457">
                  <a:moveTo>
                    <a:pt x="146" y="457"/>
                  </a:moveTo>
                  <a:cubicBezTo>
                    <a:pt x="231" y="457"/>
                    <a:pt x="316" y="457"/>
                    <a:pt x="402" y="457"/>
                  </a:cubicBezTo>
                  <a:cubicBezTo>
                    <a:pt x="400" y="441"/>
                    <a:pt x="399" y="433"/>
                    <a:pt x="397" y="417"/>
                  </a:cubicBezTo>
                  <a:cubicBezTo>
                    <a:pt x="325" y="417"/>
                    <a:pt x="252" y="417"/>
                    <a:pt x="180" y="417"/>
                  </a:cubicBezTo>
                  <a:cubicBezTo>
                    <a:pt x="175" y="336"/>
                    <a:pt x="170" y="256"/>
                    <a:pt x="165" y="176"/>
                  </a:cubicBezTo>
                  <a:cubicBezTo>
                    <a:pt x="195" y="176"/>
                    <a:pt x="209" y="176"/>
                    <a:pt x="238" y="176"/>
                  </a:cubicBezTo>
                  <a:cubicBezTo>
                    <a:pt x="241" y="212"/>
                    <a:pt x="243" y="229"/>
                    <a:pt x="246" y="265"/>
                  </a:cubicBezTo>
                  <a:cubicBezTo>
                    <a:pt x="288" y="265"/>
                    <a:pt x="309" y="265"/>
                    <a:pt x="352" y="265"/>
                  </a:cubicBezTo>
                  <a:cubicBezTo>
                    <a:pt x="350" y="249"/>
                    <a:pt x="349" y="241"/>
                    <a:pt x="347" y="225"/>
                  </a:cubicBezTo>
                  <a:cubicBezTo>
                    <a:pt x="319" y="225"/>
                    <a:pt x="305" y="225"/>
                    <a:pt x="277" y="225"/>
                  </a:cubicBezTo>
                  <a:cubicBezTo>
                    <a:pt x="273" y="189"/>
                    <a:pt x="272" y="172"/>
                    <a:pt x="268" y="136"/>
                  </a:cubicBezTo>
                  <a:cubicBezTo>
                    <a:pt x="226" y="136"/>
                    <a:pt x="205" y="136"/>
                    <a:pt x="163" y="136"/>
                  </a:cubicBezTo>
                  <a:cubicBezTo>
                    <a:pt x="161" y="97"/>
                    <a:pt x="159" y="78"/>
                    <a:pt x="157" y="40"/>
                  </a:cubicBezTo>
                  <a:cubicBezTo>
                    <a:pt x="216" y="40"/>
                    <a:pt x="275" y="40"/>
                    <a:pt x="334" y="40"/>
                  </a:cubicBezTo>
                  <a:cubicBezTo>
                    <a:pt x="338" y="80"/>
                    <a:pt x="341" y="100"/>
                    <a:pt x="346" y="141"/>
                  </a:cubicBezTo>
                  <a:cubicBezTo>
                    <a:pt x="387" y="141"/>
                    <a:pt x="408" y="141"/>
                    <a:pt x="450" y="141"/>
                  </a:cubicBezTo>
                  <a:cubicBezTo>
                    <a:pt x="447" y="125"/>
                    <a:pt x="446" y="117"/>
                    <a:pt x="444" y="101"/>
                  </a:cubicBezTo>
                  <a:cubicBezTo>
                    <a:pt x="416" y="101"/>
                    <a:pt x="402" y="101"/>
                    <a:pt x="374" y="101"/>
                  </a:cubicBezTo>
                  <a:cubicBezTo>
                    <a:pt x="371" y="76"/>
                    <a:pt x="369" y="64"/>
                    <a:pt x="366" y="40"/>
                  </a:cubicBezTo>
                  <a:cubicBezTo>
                    <a:pt x="430" y="40"/>
                    <a:pt x="494" y="40"/>
                    <a:pt x="557" y="40"/>
                  </a:cubicBezTo>
                  <a:cubicBezTo>
                    <a:pt x="568" y="96"/>
                    <a:pt x="579" y="152"/>
                    <a:pt x="590" y="208"/>
                  </a:cubicBezTo>
                  <a:cubicBezTo>
                    <a:pt x="576" y="208"/>
                    <a:pt x="569" y="208"/>
                    <a:pt x="556" y="208"/>
                  </a:cubicBezTo>
                  <a:cubicBezTo>
                    <a:pt x="559" y="224"/>
                    <a:pt x="560" y="232"/>
                    <a:pt x="563" y="248"/>
                  </a:cubicBezTo>
                  <a:cubicBezTo>
                    <a:pt x="591" y="248"/>
                    <a:pt x="604" y="248"/>
                    <a:pt x="632" y="248"/>
                  </a:cubicBezTo>
                  <a:cubicBezTo>
                    <a:pt x="615" y="165"/>
                    <a:pt x="598" y="82"/>
                    <a:pt x="582" y="0"/>
                  </a:cubicBezTo>
                  <a:cubicBezTo>
                    <a:pt x="429" y="0"/>
                    <a:pt x="276" y="0"/>
                    <a:pt x="123" y="0"/>
                  </a:cubicBezTo>
                  <a:cubicBezTo>
                    <a:pt x="125" y="45"/>
                    <a:pt x="127" y="90"/>
                    <a:pt x="130" y="136"/>
                  </a:cubicBezTo>
                  <a:cubicBezTo>
                    <a:pt x="86" y="136"/>
                    <a:pt x="43" y="136"/>
                    <a:pt x="0" y="136"/>
                  </a:cubicBezTo>
                  <a:cubicBezTo>
                    <a:pt x="0" y="152"/>
                    <a:pt x="0" y="160"/>
                    <a:pt x="0" y="176"/>
                  </a:cubicBezTo>
                  <a:cubicBezTo>
                    <a:pt x="44" y="176"/>
                    <a:pt x="88" y="176"/>
                    <a:pt x="132" y="176"/>
                  </a:cubicBezTo>
                  <a:cubicBezTo>
                    <a:pt x="137" y="269"/>
                    <a:pt x="141" y="363"/>
                    <a:pt x="146" y="45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9" name="îš1iḓè"/>
            <p:cNvSpPr/>
            <p:nvPr/>
          </p:nvSpPr>
          <p:spPr bwMode="auto">
            <a:xfrm>
              <a:off x="6169425" y="2293835"/>
              <a:ext cx="2573282" cy="3275957"/>
            </a:xfrm>
            <a:custGeom>
              <a:avLst/>
              <a:gdLst>
                <a:gd name="T0" fmla="*/ 0 w 1364"/>
                <a:gd name="T1" fmla="*/ 0 h 1736"/>
                <a:gd name="T2" fmla="*/ 1 w 1364"/>
                <a:gd name="T3" fmla="*/ 60 h 1736"/>
                <a:gd name="T4" fmla="*/ 816 w 1364"/>
                <a:gd name="T5" fmla="*/ 60 h 1736"/>
                <a:gd name="T6" fmla="*/ 856 w 1364"/>
                <a:gd name="T7" fmla="*/ 201 h 1736"/>
                <a:gd name="T8" fmla="*/ 663 w 1364"/>
                <a:gd name="T9" fmla="*/ 201 h 1736"/>
                <a:gd name="T10" fmla="*/ 672 w 1364"/>
                <a:gd name="T11" fmla="*/ 241 h 1736"/>
                <a:gd name="T12" fmla="*/ 867 w 1364"/>
                <a:gd name="T13" fmla="*/ 241 h 1736"/>
                <a:gd name="T14" fmla="*/ 1177 w 1364"/>
                <a:gd name="T15" fmla="*/ 1336 h 1736"/>
                <a:gd name="T16" fmla="*/ 1064 w 1364"/>
                <a:gd name="T17" fmla="*/ 1336 h 1736"/>
                <a:gd name="T18" fmla="*/ 1075 w 1364"/>
                <a:gd name="T19" fmla="*/ 1376 h 1736"/>
                <a:gd name="T20" fmla="*/ 1189 w 1364"/>
                <a:gd name="T21" fmla="*/ 1376 h 1736"/>
                <a:gd name="T22" fmla="*/ 1273 w 1364"/>
                <a:gd name="T23" fmla="*/ 1676 h 1736"/>
                <a:gd name="T24" fmla="*/ 22 w 1364"/>
                <a:gd name="T25" fmla="*/ 1676 h 1736"/>
                <a:gd name="T26" fmla="*/ 23 w 1364"/>
                <a:gd name="T27" fmla="*/ 1736 h 1736"/>
                <a:gd name="T28" fmla="*/ 1364 w 1364"/>
                <a:gd name="T29" fmla="*/ 1736 h 1736"/>
                <a:gd name="T30" fmla="*/ 845 w 1364"/>
                <a:gd name="T31" fmla="*/ 0 h 1736"/>
                <a:gd name="T32" fmla="*/ 0 w 1364"/>
                <a:gd name="T33" fmla="*/ 0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4" h="1736">
                  <a:moveTo>
                    <a:pt x="0" y="0"/>
                  </a:moveTo>
                  <a:cubicBezTo>
                    <a:pt x="0" y="24"/>
                    <a:pt x="1" y="36"/>
                    <a:pt x="1" y="60"/>
                  </a:cubicBezTo>
                  <a:cubicBezTo>
                    <a:pt x="272" y="60"/>
                    <a:pt x="544" y="60"/>
                    <a:pt x="816" y="60"/>
                  </a:cubicBezTo>
                  <a:cubicBezTo>
                    <a:pt x="829" y="107"/>
                    <a:pt x="842" y="154"/>
                    <a:pt x="856" y="201"/>
                  </a:cubicBezTo>
                  <a:cubicBezTo>
                    <a:pt x="791" y="201"/>
                    <a:pt x="727" y="201"/>
                    <a:pt x="663" y="201"/>
                  </a:cubicBezTo>
                  <a:cubicBezTo>
                    <a:pt x="666" y="217"/>
                    <a:pt x="668" y="225"/>
                    <a:pt x="672" y="241"/>
                  </a:cubicBezTo>
                  <a:cubicBezTo>
                    <a:pt x="737" y="241"/>
                    <a:pt x="802" y="241"/>
                    <a:pt x="867" y="241"/>
                  </a:cubicBezTo>
                  <a:cubicBezTo>
                    <a:pt x="970" y="606"/>
                    <a:pt x="1074" y="971"/>
                    <a:pt x="1177" y="1336"/>
                  </a:cubicBezTo>
                  <a:cubicBezTo>
                    <a:pt x="1140" y="1336"/>
                    <a:pt x="1102" y="1336"/>
                    <a:pt x="1064" y="1336"/>
                  </a:cubicBezTo>
                  <a:cubicBezTo>
                    <a:pt x="1069" y="1352"/>
                    <a:pt x="1071" y="1360"/>
                    <a:pt x="1075" y="1376"/>
                  </a:cubicBezTo>
                  <a:cubicBezTo>
                    <a:pt x="1113" y="1376"/>
                    <a:pt x="1151" y="1376"/>
                    <a:pt x="1189" y="1376"/>
                  </a:cubicBezTo>
                  <a:cubicBezTo>
                    <a:pt x="1217" y="1476"/>
                    <a:pt x="1245" y="1576"/>
                    <a:pt x="1273" y="1676"/>
                  </a:cubicBezTo>
                  <a:cubicBezTo>
                    <a:pt x="856" y="1676"/>
                    <a:pt x="439" y="1676"/>
                    <a:pt x="22" y="1676"/>
                  </a:cubicBezTo>
                  <a:cubicBezTo>
                    <a:pt x="22" y="1700"/>
                    <a:pt x="23" y="1712"/>
                    <a:pt x="23" y="1736"/>
                  </a:cubicBezTo>
                  <a:cubicBezTo>
                    <a:pt x="470" y="1736"/>
                    <a:pt x="917" y="1736"/>
                    <a:pt x="1364" y="1736"/>
                  </a:cubicBezTo>
                  <a:cubicBezTo>
                    <a:pt x="1191" y="1157"/>
                    <a:pt x="1018" y="578"/>
                    <a:pt x="845" y="0"/>
                  </a:cubicBezTo>
                  <a:cubicBezTo>
                    <a:pt x="563" y="0"/>
                    <a:pt x="282" y="0"/>
                    <a:pt x="0" y="0"/>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0" name="iṧļïḓe"/>
            <p:cNvSpPr/>
            <p:nvPr/>
          </p:nvSpPr>
          <p:spPr bwMode="auto">
            <a:xfrm>
              <a:off x="7742216" y="3976417"/>
              <a:ext cx="536615" cy="1233802"/>
            </a:xfrm>
            <a:custGeom>
              <a:avLst/>
              <a:gdLst>
                <a:gd name="T0" fmla="*/ 176 w 284"/>
                <a:gd name="T1" fmla="*/ 337 h 654"/>
                <a:gd name="T2" fmla="*/ 91 w 284"/>
                <a:gd name="T3" fmla="*/ 0 h 654"/>
                <a:gd name="T4" fmla="*/ 51 w 284"/>
                <a:gd name="T5" fmla="*/ 0 h 654"/>
                <a:gd name="T6" fmla="*/ 122 w 284"/>
                <a:gd name="T7" fmla="*/ 297 h 654"/>
                <a:gd name="T8" fmla="*/ 22 w 284"/>
                <a:gd name="T9" fmla="*/ 297 h 654"/>
                <a:gd name="T10" fmla="*/ 0 w 284"/>
                <a:gd name="T11" fmla="*/ 297 h 654"/>
                <a:gd name="T12" fmla="*/ 8 w 284"/>
                <a:gd name="T13" fmla="*/ 337 h 654"/>
                <a:gd name="T14" fmla="*/ 75 w 284"/>
                <a:gd name="T15" fmla="*/ 654 h 654"/>
                <a:gd name="T16" fmla="*/ 284 w 284"/>
                <a:gd name="T17" fmla="*/ 654 h 654"/>
                <a:gd name="T18" fmla="*/ 274 w 284"/>
                <a:gd name="T19" fmla="*/ 614 h 654"/>
                <a:gd name="T20" fmla="*/ 114 w 284"/>
                <a:gd name="T21" fmla="*/ 614 h 654"/>
                <a:gd name="T22" fmla="*/ 52 w 284"/>
                <a:gd name="T23" fmla="*/ 337 h 654"/>
                <a:gd name="T24" fmla="*/ 176 w 284"/>
                <a:gd name="T25" fmla="*/ 337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654">
                  <a:moveTo>
                    <a:pt x="176" y="337"/>
                  </a:moveTo>
                  <a:cubicBezTo>
                    <a:pt x="147" y="225"/>
                    <a:pt x="119" y="112"/>
                    <a:pt x="91" y="0"/>
                  </a:cubicBezTo>
                  <a:cubicBezTo>
                    <a:pt x="75" y="0"/>
                    <a:pt x="67" y="0"/>
                    <a:pt x="51" y="0"/>
                  </a:cubicBezTo>
                  <a:cubicBezTo>
                    <a:pt x="75" y="99"/>
                    <a:pt x="98" y="198"/>
                    <a:pt x="122" y="297"/>
                  </a:cubicBezTo>
                  <a:cubicBezTo>
                    <a:pt x="82" y="297"/>
                    <a:pt x="62" y="297"/>
                    <a:pt x="22" y="297"/>
                  </a:cubicBezTo>
                  <a:cubicBezTo>
                    <a:pt x="13" y="297"/>
                    <a:pt x="9" y="297"/>
                    <a:pt x="0" y="297"/>
                  </a:cubicBezTo>
                  <a:cubicBezTo>
                    <a:pt x="3" y="313"/>
                    <a:pt x="5" y="321"/>
                    <a:pt x="8" y="337"/>
                  </a:cubicBezTo>
                  <a:cubicBezTo>
                    <a:pt x="31" y="443"/>
                    <a:pt x="53" y="548"/>
                    <a:pt x="75" y="654"/>
                  </a:cubicBezTo>
                  <a:cubicBezTo>
                    <a:pt x="145" y="654"/>
                    <a:pt x="215" y="654"/>
                    <a:pt x="284" y="654"/>
                  </a:cubicBezTo>
                  <a:cubicBezTo>
                    <a:pt x="280" y="638"/>
                    <a:pt x="278" y="630"/>
                    <a:pt x="274" y="614"/>
                  </a:cubicBezTo>
                  <a:cubicBezTo>
                    <a:pt x="221" y="614"/>
                    <a:pt x="167" y="614"/>
                    <a:pt x="114" y="614"/>
                  </a:cubicBezTo>
                  <a:cubicBezTo>
                    <a:pt x="93" y="522"/>
                    <a:pt x="73" y="429"/>
                    <a:pt x="52" y="337"/>
                  </a:cubicBezTo>
                  <a:cubicBezTo>
                    <a:pt x="93" y="337"/>
                    <a:pt x="134" y="337"/>
                    <a:pt x="176" y="337"/>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1" name="ïŝḷiḍe"/>
            <p:cNvSpPr/>
            <p:nvPr/>
          </p:nvSpPr>
          <p:spPr bwMode="auto">
            <a:xfrm>
              <a:off x="6188641" y="3697817"/>
              <a:ext cx="1295562" cy="915401"/>
            </a:xfrm>
            <a:custGeom>
              <a:avLst/>
              <a:gdLst>
                <a:gd name="T0" fmla="*/ 680 w 687"/>
                <a:gd name="T1" fmla="*/ 445 h 485"/>
                <a:gd name="T2" fmla="*/ 416 w 687"/>
                <a:gd name="T3" fmla="*/ 445 h 485"/>
                <a:gd name="T4" fmla="*/ 370 w 687"/>
                <a:gd name="T5" fmla="*/ 40 h 485"/>
                <a:gd name="T6" fmla="*/ 494 w 687"/>
                <a:gd name="T7" fmla="*/ 40 h 485"/>
                <a:gd name="T8" fmla="*/ 488 w 687"/>
                <a:gd name="T9" fmla="*/ 0 h 485"/>
                <a:gd name="T10" fmla="*/ 0 w 687"/>
                <a:gd name="T11" fmla="*/ 0 h 485"/>
                <a:gd name="T12" fmla="*/ 5 w 687"/>
                <a:gd name="T13" fmla="*/ 357 h 485"/>
                <a:gd name="T14" fmla="*/ 47 w 687"/>
                <a:gd name="T15" fmla="*/ 357 h 485"/>
                <a:gd name="T16" fmla="*/ 40 w 687"/>
                <a:gd name="T17" fmla="*/ 40 h 485"/>
                <a:gd name="T18" fmla="*/ 331 w 687"/>
                <a:gd name="T19" fmla="*/ 40 h 485"/>
                <a:gd name="T20" fmla="*/ 376 w 687"/>
                <a:gd name="T21" fmla="*/ 485 h 485"/>
                <a:gd name="T22" fmla="*/ 687 w 687"/>
                <a:gd name="T23" fmla="*/ 485 h 485"/>
                <a:gd name="T24" fmla="*/ 680 w 687"/>
                <a:gd name="T25" fmla="*/ 44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7" h="485">
                  <a:moveTo>
                    <a:pt x="680" y="445"/>
                  </a:moveTo>
                  <a:cubicBezTo>
                    <a:pt x="592" y="445"/>
                    <a:pt x="504" y="445"/>
                    <a:pt x="416" y="445"/>
                  </a:cubicBezTo>
                  <a:cubicBezTo>
                    <a:pt x="400" y="310"/>
                    <a:pt x="385" y="175"/>
                    <a:pt x="370" y="40"/>
                  </a:cubicBezTo>
                  <a:cubicBezTo>
                    <a:pt x="411" y="40"/>
                    <a:pt x="453" y="40"/>
                    <a:pt x="494" y="40"/>
                  </a:cubicBezTo>
                  <a:cubicBezTo>
                    <a:pt x="492" y="24"/>
                    <a:pt x="490" y="16"/>
                    <a:pt x="488" y="0"/>
                  </a:cubicBezTo>
                  <a:cubicBezTo>
                    <a:pt x="325" y="0"/>
                    <a:pt x="163" y="0"/>
                    <a:pt x="0" y="0"/>
                  </a:cubicBezTo>
                  <a:cubicBezTo>
                    <a:pt x="1" y="119"/>
                    <a:pt x="3" y="238"/>
                    <a:pt x="5" y="357"/>
                  </a:cubicBezTo>
                  <a:cubicBezTo>
                    <a:pt x="22" y="357"/>
                    <a:pt x="30" y="357"/>
                    <a:pt x="47" y="357"/>
                  </a:cubicBezTo>
                  <a:cubicBezTo>
                    <a:pt x="45" y="251"/>
                    <a:pt x="42" y="146"/>
                    <a:pt x="40" y="40"/>
                  </a:cubicBezTo>
                  <a:cubicBezTo>
                    <a:pt x="137" y="40"/>
                    <a:pt x="234" y="40"/>
                    <a:pt x="331" y="40"/>
                  </a:cubicBezTo>
                  <a:cubicBezTo>
                    <a:pt x="346" y="189"/>
                    <a:pt x="361" y="337"/>
                    <a:pt x="376" y="485"/>
                  </a:cubicBezTo>
                  <a:cubicBezTo>
                    <a:pt x="480" y="485"/>
                    <a:pt x="584" y="485"/>
                    <a:pt x="687" y="485"/>
                  </a:cubicBezTo>
                  <a:cubicBezTo>
                    <a:pt x="684" y="469"/>
                    <a:pt x="683" y="461"/>
                    <a:pt x="680" y="445"/>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42" name="ïṧlíḑê"/>
            <p:cNvSpPr/>
            <p:nvPr/>
          </p:nvSpPr>
          <p:spPr bwMode="auto">
            <a:xfrm>
              <a:off x="5915505" y="2711050"/>
              <a:ext cx="75483" cy="489952"/>
            </a:xfrm>
            <a:custGeom>
              <a:avLst/>
              <a:gdLst>
                <a:gd name="T0" fmla="*/ 6 w 40"/>
                <a:gd name="T1" fmla="*/ 41 h 260"/>
                <a:gd name="T2" fmla="*/ 5 w 40"/>
                <a:gd name="T3" fmla="*/ 61 h 260"/>
                <a:gd name="T4" fmla="*/ 0 w 40"/>
                <a:gd name="T5" fmla="*/ 260 h 260"/>
                <a:gd name="T6" fmla="*/ 36 w 40"/>
                <a:gd name="T7" fmla="*/ 260 h 260"/>
                <a:gd name="T8" fmla="*/ 39 w 40"/>
                <a:gd name="T9" fmla="*/ 61 h 260"/>
                <a:gd name="T10" fmla="*/ 39 w 40"/>
                <a:gd name="T11" fmla="*/ 41 h 260"/>
                <a:gd name="T12" fmla="*/ 40 w 40"/>
                <a:gd name="T13" fmla="*/ 0 h 260"/>
                <a:gd name="T14" fmla="*/ 7 w 40"/>
                <a:gd name="T15" fmla="*/ 0 h 260"/>
                <a:gd name="T16" fmla="*/ 6 w 40"/>
                <a:gd name="T17" fmla="*/ 21 h 260"/>
                <a:gd name="T18" fmla="*/ 6 w 40"/>
                <a:gd name="T19" fmla="*/ 4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260">
                  <a:moveTo>
                    <a:pt x="6" y="41"/>
                  </a:moveTo>
                  <a:cubicBezTo>
                    <a:pt x="6" y="49"/>
                    <a:pt x="5" y="53"/>
                    <a:pt x="5" y="61"/>
                  </a:cubicBezTo>
                  <a:cubicBezTo>
                    <a:pt x="3" y="127"/>
                    <a:pt x="1" y="193"/>
                    <a:pt x="0" y="260"/>
                  </a:cubicBezTo>
                  <a:cubicBezTo>
                    <a:pt x="14" y="260"/>
                    <a:pt x="21" y="260"/>
                    <a:pt x="36" y="260"/>
                  </a:cubicBezTo>
                  <a:cubicBezTo>
                    <a:pt x="37" y="193"/>
                    <a:pt x="38" y="127"/>
                    <a:pt x="39" y="61"/>
                  </a:cubicBezTo>
                  <a:cubicBezTo>
                    <a:pt x="39" y="53"/>
                    <a:pt x="39" y="49"/>
                    <a:pt x="39" y="41"/>
                  </a:cubicBezTo>
                  <a:cubicBezTo>
                    <a:pt x="40" y="25"/>
                    <a:pt x="40" y="16"/>
                    <a:pt x="40" y="0"/>
                  </a:cubicBezTo>
                  <a:cubicBezTo>
                    <a:pt x="27" y="0"/>
                    <a:pt x="20" y="0"/>
                    <a:pt x="7" y="0"/>
                  </a:cubicBezTo>
                  <a:cubicBezTo>
                    <a:pt x="7" y="8"/>
                    <a:pt x="7" y="13"/>
                    <a:pt x="6" y="21"/>
                  </a:cubicBezTo>
                  <a:cubicBezTo>
                    <a:pt x="6" y="29"/>
                    <a:pt x="6" y="33"/>
                    <a:pt x="6" y="41"/>
                  </a:cubicBezTo>
                  <a:close/>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nvGrpSpPr>
          <p:cNvPr id="11" name="ís1ïďé"/>
          <p:cNvGrpSpPr/>
          <p:nvPr/>
        </p:nvGrpSpPr>
        <p:grpSpPr>
          <a:xfrm>
            <a:off x="5797499" y="1971675"/>
            <a:ext cx="2325873" cy="4171950"/>
            <a:chOff x="5797499" y="1974850"/>
            <a:chExt cx="2325873" cy="4171950"/>
          </a:xfrm>
        </p:grpSpPr>
        <p:grpSp>
          <p:nvGrpSpPr>
            <p:cNvPr id="19" name="íş1íḑe"/>
            <p:cNvGrpSpPr/>
            <p:nvPr/>
          </p:nvGrpSpPr>
          <p:grpSpPr>
            <a:xfrm>
              <a:off x="5797499" y="1974850"/>
              <a:ext cx="2007846" cy="3747281"/>
              <a:chOff x="5797499" y="1552575"/>
              <a:chExt cx="2007846" cy="3747281"/>
            </a:xfrm>
            <a:solidFill>
              <a:schemeClr val="bg1">
                <a:lumMod val="85000"/>
              </a:schemeClr>
            </a:solidFill>
          </p:grpSpPr>
          <p:sp>
            <p:nvSpPr>
              <p:cNvPr id="26" name="ïŝ1ïḍè"/>
              <p:cNvSpPr/>
              <p:nvPr/>
            </p:nvSpPr>
            <p:spPr bwMode="auto">
              <a:xfrm>
                <a:off x="5797499" y="1695891"/>
                <a:ext cx="2007846" cy="3603965"/>
              </a:xfrm>
              <a:custGeom>
                <a:avLst/>
                <a:gdLst>
                  <a:gd name="T0" fmla="*/ 321 w 1064"/>
                  <a:gd name="T1" fmla="*/ 1571 h 1910"/>
                  <a:gd name="T2" fmla="*/ 790 w 1064"/>
                  <a:gd name="T3" fmla="*/ 1571 h 1910"/>
                  <a:gd name="T4" fmla="*/ 813 w 1064"/>
                  <a:gd name="T5" fmla="*/ 1731 h 1910"/>
                  <a:gd name="T6" fmla="*/ 1064 w 1064"/>
                  <a:gd name="T7" fmla="*/ 1731 h 1910"/>
                  <a:gd name="T8" fmla="*/ 960 w 1064"/>
                  <a:gd name="T9" fmla="*/ 1204 h 1910"/>
                  <a:gd name="T10" fmla="*/ 685 w 1064"/>
                  <a:gd name="T11" fmla="*/ 1204 h 1910"/>
                  <a:gd name="T12" fmla="*/ 651 w 1064"/>
                  <a:gd name="T13" fmla="*/ 941 h 1910"/>
                  <a:gd name="T14" fmla="*/ 812 w 1064"/>
                  <a:gd name="T15" fmla="*/ 941 h 1910"/>
                  <a:gd name="T16" fmla="*/ 783 w 1064"/>
                  <a:gd name="T17" fmla="*/ 771 h 1910"/>
                  <a:gd name="T18" fmla="*/ 146 w 1064"/>
                  <a:gd name="T19" fmla="*/ 771 h 1910"/>
                  <a:gd name="T20" fmla="*/ 146 w 1064"/>
                  <a:gd name="T21" fmla="*/ 638 h 1910"/>
                  <a:gd name="T22" fmla="*/ 19 w 1064"/>
                  <a:gd name="T23" fmla="*/ 638 h 1910"/>
                  <a:gd name="T24" fmla="*/ 34 w 1064"/>
                  <a:gd name="T25" fmla="*/ 256 h 1910"/>
                  <a:gd name="T26" fmla="*/ 161 w 1064"/>
                  <a:gd name="T27" fmla="*/ 256 h 1910"/>
                  <a:gd name="T28" fmla="*/ 161 w 1064"/>
                  <a:gd name="T29" fmla="*/ 0 h 1910"/>
                  <a:gd name="T30" fmla="*/ 146 w 1064"/>
                  <a:gd name="T31" fmla="*/ 0 h 1910"/>
                  <a:gd name="T32" fmla="*/ 145 w 1064"/>
                  <a:gd name="T33" fmla="*/ 236 h 1910"/>
                  <a:gd name="T34" fmla="*/ 19 w 1064"/>
                  <a:gd name="T35" fmla="*/ 236 h 1910"/>
                  <a:gd name="T36" fmla="*/ 0 w 1064"/>
                  <a:gd name="T37" fmla="*/ 658 h 1910"/>
                  <a:gd name="T38" fmla="*/ 128 w 1064"/>
                  <a:gd name="T39" fmla="*/ 658 h 1910"/>
                  <a:gd name="T40" fmla="*/ 127 w 1064"/>
                  <a:gd name="T41" fmla="*/ 791 h 1910"/>
                  <a:gd name="T42" fmla="*/ 767 w 1064"/>
                  <a:gd name="T43" fmla="*/ 791 h 1910"/>
                  <a:gd name="T44" fmla="*/ 788 w 1064"/>
                  <a:gd name="T45" fmla="*/ 921 h 1910"/>
                  <a:gd name="T46" fmla="*/ 629 w 1064"/>
                  <a:gd name="T47" fmla="*/ 921 h 1910"/>
                  <a:gd name="T48" fmla="*/ 666 w 1064"/>
                  <a:gd name="T49" fmla="*/ 1224 h 1910"/>
                  <a:gd name="T50" fmla="*/ 942 w 1064"/>
                  <a:gd name="T51" fmla="*/ 1224 h 1910"/>
                  <a:gd name="T52" fmla="*/ 1036 w 1064"/>
                  <a:gd name="T53" fmla="*/ 1711 h 1910"/>
                  <a:gd name="T54" fmla="*/ 834 w 1064"/>
                  <a:gd name="T55" fmla="*/ 1711 h 1910"/>
                  <a:gd name="T56" fmla="*/ 810 w 1064"/>
                  <a:gd name="T57" fmla="*/ 1551 h 1910"/>
                  <a:gd name="T58" fmla="*/ 344 w 1064"/>
                  <a:gd name="T59" fmla="*/ 1551 h 1910"/>
                  <a:gd name="T60" fmla="*/ 331 w 1064"/>
                  <a:gd name="T61" fmla="*/ 1249 h 1910"/>
                  <a:gd name="T62" fmla="*/ 123 w 1064"/>
                  <a:gd name="T63" fmla="*/ 1249 h 1910"/>
                  <a:gd name="T64" fmla="*/ 117 w 1064"/>
                  <a:gd name="T65" fmla="*/ 1910 h 1910"/>
                  <a:gd name="T66" fmla="*/ 142 w 1064"/>
                  <a:gd name="T67" fmla="*/ 1910 h 1910"/>
                  <a:gd name="T68" fmla="*/ 144 w 1064"/>
                  <a:gd name="T69" fmla="*/ 1269 h 1910"/>
                  <a:gd name="T70" fmla="*/ 310 w 1064"/>
                  <a:gd name="T71" fmla="*/ 1269 h 1910"/>
                  <a:gd name="T72" fmla="*/ 321 w 1064"/>
                  <a:gd name="T73" fmla="*/ 1571 h 1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4" h="1910">
                    <a:moveTo>
                      <a:pt x="321" y="1571"/>
                    </a:moveTo>
                    <a:cubicBezTo>
                      <a:pt x="478" y="1571"/>
                      <a:pt x="634" y="1571"/>
                      <a:pt x="790" y="1571"/>
                    </a:cubicBezTo>
                    <a:cubicBezTo>
                      <a:pt x="797" y="1624"/>
                      <a:pt x="805" y="1678"/>
                      <a:pt x="813" y="1731"/>
                    </a:cubicBezTo>
                    <a:cubicBezTo>
                      <a:pt x="896" y="1731"/>
                      <a:pt x="980" y="1731"/>
                      <a:pt x="1064" y="1731"/>
                    </a:cubicBezTo>
                    <a:cubicBezTo>
                      <a:pt x="1029" y="1555"/>
                      <a:pt x="994" y="1379"/>
                      <a:pt x="960" y="1204"/>
                    </a:cubicBezTo>
                    <a:cubicBezTo>
                      <a:pt x="868" y="1204"/>
                      <a:pt x="777" y="1204"/>
                      <a:pt x="685" y="1204"/>
                    </a:cubicBezTo>
                    <a:cubicBezTo>
                      <a:pt x="674" y="1116"/>
                      <a:pt x="662" y="1028"/>
                      <a:pt x="651" y="941"/>
                    </a:cubicBezTo>
                    <a:cubicBezTo>
                      <a:pt x="705" y="941"/>
                      <a:pt x="758" y="941"/>
                      <a:pt x="812" y="941"/>
                    </a:cubicBezTo>
                    <a:cubicBezTo>
                      <a:pt x="802" y="884"/>
                      <a:pt x="792" y="828"/>
                      <a:pt x="783" y="771"/>
                    </a:cubicBezTo>
                    <a:cubicBezTo>
                      <a:pt x="570" y="771"/>
                      <a:pt x="358" y="771"/>
                      <a:pt x="146" y="771"/>
                    </a:cubicBezTo>
                    <a:cubicBezTo>
                      <a:pt x="146" y="727"/>
                      <a:pt x="146" y="683"/>
                      <a:pt x="146" y="638"/>
                    </a:cubicBezTo>
                    <a:cubicBezTo>
                      <a:pt x="104" y="638"/>
                      <a:pt x="62" y="638"/>
                      <a:pt x="19" y="638"/>
                    </a:cubicBezTo>
                    <a:cubicBezTo>
                      <a:pt x="24" y="511"/>
                      <a:pt x="29" y="383"/>
                      <a:pt x="34" y="256"/>
                    </a:cubicBezTo>
                    <a:cubicBezTo>
                      <a:pt x="77" y="256"/>
                      <a:pt x="119" y="256"/>
                      <a:pt x="161" y="256"/>
                    </a:cubicBezTo>
                    <a:cubicBezTo>
                      <a:pt x="161" y="171"/>
                      <a:pt x="161" y="85"/>
                      <a:pt x="161" y="0"/>
                    </a:cubicBezTo>
                    <a:cubicBezTo>
                      <a:pt x="155" y="0"/>
                      <a:pt x="152" y="0"/>
                      <a:pt x="146" y="0"/>
                    </a:cubicBezTo>
                    <a:cubicBezTo>
                      <a:pt x="145" y="79"/>
                      <a:pt x="145" y="157"/>
                      <a:pt x="145" y="236"/>
                    </a:cubicBezTo>
                    <a:cubicBezTo>
                      <a:pt x="103" y="236"/>
                      <a:pt x="61" y="236"/>
                      <a:pt x="19" y="236"/>
                    </a:cubicBezTo>
                    <a:cubicBezTo>
                      <a:pt x="13" y="377"/>
                      <a:pt x="6" y="517"/>
                      <a:pt x="0" y="658"/>
                    </a:cubicBezTo>
                    <a:cubicBezTo>
                      <a:pt x="43" y="658"/>
                      <a:pt x="85" y="658"/>
                      <a:pt x="128" y="658"/>
                    </a:cubicBezTo>
                    <a:cubicBezTo>
                      <a:pt x="128" y="703"/>
                      <a:pt x="127" y="747"/>
                      <a:pt x="127" y="791"/>
                    </a:cubicBezTo>
                    <a:cubicBezTo>
                      <a:pt x="340" y="791"/>
                      <a:pt x="554" y="791"/>
                      <a:pt x="767" y="791"/>
                    </a:cubicBezTo>
                    <a:cubicBezTo>
                      <a:pt x="774" y="834"/>
                      <a:pt x="781" y="878"/>
                      <a:pt x="788" y="921"/>
                    </a:cubicBezTo>
                    <a:cubicBezTo>
                      <a:pt x="735" y="921"/>
                      <a:pt x="682" y="921"/>
                      <a:pt x="629" y="921"/>
                    </a:cubicBezTo>
                    <a:cubicBezTo>
                      <a:pt x="641" y="1022"/>
                      <a:pt x="654" y="1123"/>
                      <a:pt x="666" y="1224"/>
                    </a:cubicBezTo>
                    <a:cubicBezTo>
                      <a:pt x="758" y="1224"/>
                      <a:pt x="850" y="1224"/>
                      <a:pt x="942" y="1224"/>
                    </a:cubicBezTo>
                    <a:cubicBezTo>
                      <a:pt x="973" y="1386"/>
                      <a:pt x="1005" y="1549"/>
                      <a:pt x="1036" y="1711"/>
                    </a:cubicBezTo>
                    <a:cubicBezTo>
                      <a:pt x="968" y="1711"/>
                      <a:pt x="901" y="1711"/>
                      <a:pt x="834" y="1711"/>
                    </a:cubicBezTo>
                    <a:cubicBezTo>
                      <a:pt x="826" y="1658"/>
                      <a:pt x="818" y="1604"/>
                      <a:pt x="810" y="1551"/>
                    </a:cubicBezTo>
                    <a:cubicBezTo>
                      <a:pt x="655" y="1551"/>
                      <a:pt x="499" y="1551"/>
                      <a:pt x="344" y="1551"/>
                    </a:cubicBezTo>
                    <a:cubicBezTo>
                      <a:pt x="339" y="1450"/>
                      <a:pt x="335" y="1349"/>
                      <a:pt x="331" y="1249"/>
                    </a:cubicBezTo>
                    <a:cubicBezTo>
                      <a:pt x="262" y="1249"/>
                      <a:pt x="192" y="1249"/>
                      <a:pt x="123" y="1249"/>
                    </a:cubicBezTo>
                    <a:cubicBezTo>
                      <a:pt x="121" y="1469"/>
                      <a:pt x="119" y="1689"/>
                      <a:pt x="117" y="1910"/>
                    </a:cubicBezTo>
                    <a:cubicBezTo>
                      <a:pt x="127" y="1910"/>
                      <a:pt x="132" y="1910"/>
                      <a:pt x="142" y="1910"/>
                    </a:cubicBezTo>
                    <a:cubicBezTo>
                      <a:pt x="143" y="1696"/>
                      <a:pt x="144" y="1482"/>
                      <a:pt x="144" y="1269"/>
                    </a:cubicBezTo>
                    <a:cubicBezTo>
                      <a:pt x="200" y="1269"/>
                      <a:pt x="255" y="1269"/>
                      <a:pt x="310" y="1269"/>
                    </a:cubicBezTo>
                    <a:cubicBezTo>
                      <a:pt x="314" y="1369"/>
                      <a:pt x="318" y="1470"/>
                      <a:pt x="321" y="1571"/>
                    </a:cubicBezTo>
                    <a:close/>
                  </a:path>
                </a:pathLst>
              </a:custGeom>
              <a:grp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7" name="ís1íḓé"/>
              <p:cNvSpPr/>
              <p:nvPr/>
            </p:nvSpPr>
            <p:spPr>
              <a:xfrm>
                <a:off x="5976752" y="1552575"/>
                <a:ext cx="218141" cy="1433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p>
            </p:txBody>
          </p:sp>
        </p:grpSp>
        <p:grpSp>
          <p:nvGrpSpPr>
            <p:cNvPr id="20" name="ïš1iḍè"/>
            <p:cNvGrpSpPr/>
            <p:nvPr/>
          </p:nvGrpSpPr>
          <p:grpSpPr>
            <a:xfrm>
              <a:off x="5928300" y="2974387"/>
              <a:ext cx="2195072" cy="3172413"/>
              <a:chOff x="5928300" y="2974387"/>
              <a:chExt cx="2195072" cy="3172413"/>
            </a:xfrm>
          </p:grpSpPr>
          <p:sp>
            <p:nvSpPr>
              <p:cNvPr id="21" name="iṡļiďé"/>
              <p:cNvSpPr/>
              <p:nvPr/>
            </p:nvSpPr>
            <p:spPr bwMode="auto">
              <a:xfrm>
                <a:off x="5944846" y="4089296"/>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2" name="iṩ1ïďé"/>
              <p:cNvSpPr/>
              <p:nvPr/>
            </p:nvSpPr>
            <p:spPr bwMode="auto">
              <a:xfrm>
                <a:off x="7905479" y="5090838"/>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3" name="îs1íďè"/>
              <p:cNvSpPr/>
              <p:nvPr/>
            </p:nvSpPr>
            <p:spPr bwMode="auto">
              <a:xfrm>
                <a:off x="7484199" y="3362255"/>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4" name="ísliḋe"/>
              <p:cNvSpPr/>
              <p:nvPr/>
            </p:nvSpPr>
            <p:spPr bwMode="auto">
              <a:xfrm>
                <a:off x="5967180" y="2974387"/>
                <a:ext cx="217893" cy="265569"/>
              </a:xfrm>
              <a:custGeom>
                <a:avLst/>
                <a:gdLst>
                  <a:gd name="T0" fmla="*/ 227 w 244"/>
                  <a:gd name="T1" fmla="*/ 249 h 299"/>
                  <a:gd name="T2" fmla="*/ 209 w 244"/>
                  <a:gd name="T3" fmla="*/ 249 h 299"/>
                  <a:gd name="T4" fmla="*/ 173 w 244"/>
                  <a:gd name="T5" fmla="*/ 33 h 299"/>
                  <a:gd name="T6" fmla="*/ 146 w 244"/>
                  <a:gd name="T7" fmla="*/ 0 h 299"/>
                  <a:gd name="T8" fmla="*/ 98 w 244"/>
                  <a:gd name="T9" fmla="*/ 0 h 299"/>
                  <a:gd name="T10" fmla="*/ 71 w 244"/>
                  <a:gd name="T11" fmla="*/ 33 h 299"/>
                  <a:gd name="T12" fmla="*/ 35 w 244"/>
                  <a:gd name="T13" fmla="*/ 249 h 299"/>
                  <a:gd name="T14" fmla="*/ 17 w 244"/>
                  <a:gd name="T15" fmla="*/ 249 h 299"/>
                  <a:gd name="T16" fmla="*/ 0 w 244"/>
                  <a:gd name="T17" fmla="*/ 269 h 299"/>
                  <a:gd name="T18" fmla="*/ 0 w 244"/>
                  <a:gd name="T19" fmla="*/ 299 h 299"/>
                  <a:gd name="T20" fmla="*/ 244 w 244"/>
                  <a:gd name="T21" fmla="*/ 299 h 299"/>
                  <a:gd name="T22" fmla="*/ 244 w 244"/>
                  <a:gd name="T23" fmla="*/ 269 h 299"/>
                  <a:gd name="T24" fmla="*/ 227 w 244"/>
                  <a:gd name="T25" fmla="*/ 249 h 299"/>
                  <a:gd name="T26" fmla="*/ 87 w 244"/>
                  <a:gd name="T27" fmla="*/ 45 h 299"/>
                  <a:gd name="T28" fmla="*/ 157 w 244"/>
                  <a:gd name="T29" fmla="*/ 45 h 299"/>
                  <a:gd name="T30" fmla="*/ 163 w 244"/>
                  <a:gd name="T31" fmla="*/ 84 h 299"/>
                  <a:gd name="T32" fmla="*/ 81 w 244"/>
                  <a:gd name="T33" fmla="*/ 84 h 299"/>
                  <a:gd name="T34" fmla="*/ 87 w 244"/>
                  <a:gd name="T35" fmla="*/ 45 h 299"/>
                  <a:gd name="T36" fmla="*/ 76 w 244"/>
                  <a:gd name="T37" fmla="*/ 117 h 299"/>
                  <a:gd name="T38" fmla="*/ 168 w 244"/>
                  <a:gd name="T39" fmla="*/ 117 h 299"/>
                  <a:gd name="T40" fmla="*/ 173 w 244"/>
                  <a:gd name="T41" fmla="*/ 150 h 299"/>
                  <a:gd name="T42" fmla="*/ 71 w 244"/>
                  <a:gd name="T43" fmla="*/ 150 h 299"/>
                  <a:gd name="T44" fmla="*/ 76 w 244"/>
                  <a:gd name="T45" fmla="*/ 117 h 299"/>
                  <a:gd name="T46" fmla="*/ 61 w 244"/>
                  <a:gd name="T47" fmla="*/ 215 h 299"/>
                  <a:gd name="T48" fmla="*/ 66 w 244"/>
                  <a:gd name="T49" fmla="*/ 183 h 299"/>
                  <a:gd name="T50" fmla="*/ 178 w 244"/>
                  <a:gd name="T51" fmla="*/ 183 h 299"/>
                  <a:gd name="T52" fmla="*/ 183 w 244"/>
                  <a:gd name="T53" fmla="*/ 215 h 299"/>
                  <a:gd name="T54" fmla="*/ 61 w 244"/>
                  <a:gd name="T55" fmla="*/ 21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4" h="299">
                    <a:moveTo>
                      <a:pt x="227" y="249"/>
                    </a:moveTo>
                    <a:cubicBezTo>
                      <a:pt x="209" y="249"/>
                      <a:pt x="209" y="249"/>
                      <a:pt x="209" y="249"/>
                    </a:cubicBezTo>
                    <a:cubicBezTo>
                      <a:pt x="173" y="33"/>
                      <a:pt x="173" y="33"/>
                      <a:pt x="173" y="33"/>
                    </a:cubicBezTo>
                    <a:cubicBezTo>
                      <a:pt x="170" y="15"/>
                      <a:pt x="161" y="0"/>
                      <a:pt x="146" y="0"/>
                    </a:cubicBezTo>
                    <a:cubicBezTo>
                      <a:pt x="98" y="0"/>
                      <a:pt x="98" y="0"/>
                      <a:pt x="98" y="0"/>
                    </a:cubicBezTo>
                    <a:cubicBezTo>
                      <a:pt x="83" y="0"/>
                      <a:pt x="74" y="15"/>
                      <a:pt x="71" y="33"/>
                    </a:cubicBezTo>
                    <a:cubicBezTo>
                      <a:pt x="35" y="249"/>
                      <a:pt x="35" y="249"/>
                      <a:pt x="35" y="249"/>
                    </a:cubicBezTo>
                    <a:cubicBezTo>
                      <a:pt x="17" y="249"/>
                      <a:pt x="17" y="249"/>
                      <a:pt x="17" y="249"/>
                    </a:cubicBezTo>
                    <a:cubicBezTo>
                      <a:pt x="8" y="249"/>
                      <a:pt x="0" y="258"/>
                      <a:pt x="0" y="269"/>
                    </a:cubicBezTo>
                    <a:cubicBezTo>
                      <a:pt x="0" y="299"/>
                      <a:pt x="0" y="299"/>
                      <a:pt x="0" y="299"/>
                    </a:cubicBezTo>
                    <a:cubicBezTo>
                      <a:pt x="244" y="299"/>
                      <a:pt x="244" y="299"/>
                      <a:pt x="244" y="299"/>
                    </a:cubicBezTo>
                    <a:cubicBezTo>
                      <a:pt x="244" y="269"/>
                      <a:pt x="244" y="269"/>
                      <a:pt x="244" y="269"/>
                    </a:cubicBezTo>
                    <a:cubicBezTo>
                      <a:pt x="244" y="258"/>
                      <a:pt x="236" y="249"/>
                      <a:pt x="227" y="249"/>
                    </a:cubicBezTo>
                    <a:close/>
                    <a:moveTo>
                      <a:pt x="87" y="45"/>
                    </a:moveTo>
                    <a:cubicBezTo>
                      <a:pt x="157" y="45"/>
                      <a:pt x="157" y="45"/>
                      <a:pt x="157" y="45"/>
                    </a:cubicBezTo>
                    <a:cubicBezTo>
                      <a:pt x="163" y="84"/>
                      <a:pt x="163" y="84"/>
                      <a:pt x="163" y="84"/>
                    </a:cubicBezTo>
                    <a:cubicBezTo>
                      <a:pt x="132" y="84"/>
                      <a:pt x="112" y="84"/>
                      <a:pt x="81" y="84"/>
                    </a:cubicBezTo>
                    <a:lnTo>
                      <a:pt x="87" y="45"/>
                    </a:lnTo>
                    <a:close/>
                    <a:moveTo>
                      <a:pt x="76" y="117"/>
                    </a:moveTo>
                    <a:cubicBezTo>
                      <a:pt x="110" y="117"/>
                      <a:pt x="134" y="117"/>
                      <a:pt x="168" y="117"/>
                    </a:cubicBezTo>
                    <a:cubicBezTo>
                      <a:pt x="173" y="150"/>
                      <a:pt x="173" y="150"/>
                      <a:pt x="173" y="150"/>
                    </a:cubicBezTo>
                    <a:cubicBezTo>
                      <a:pt x="71" y="150"/>
                      <a:pt x="71" y="150"/>
                      <a:pt x="71" y="150"/>
                    </a:cubicBezTo>
                    <a:lnTo>
                      <a:pt x="76" y="117"/>
                    </a:lnTo>
                    <a:close/>
                    <a:moveTo>
                      <a:pt x="61" y="215"/>
                    </a:moveTo>
                    <a:cubicBezTo>
                      <a:pt x="66" y="183"/>
                      <a:pt x="66" y="183"/>
                      <a:pt x="66" y="183"/>
                    </a:cubicBezTo>
                    <a:cubicBezTo>
                      <a:pt x="178" y="183"/>
                      <a:pt x="178" y="183"/>
                      <a:pt x="178" y="183"/>
                    </a:cubicBezTo>
                    <a:cubicBezTo>
                      <a:pt x="183" y="215"/>
                      <a:pt x="183" y="215"/>
                      <a:pt x="183" y="215"/>
                    </a:cubicBezTo>
                    <a:lnTo>
                      <a:pt x="61" y="215"/>
                    </a:lnTo>
                    <a:close/>
                  </a:path>
                </a:pathLst>
              </a:custGeom>
              <a:solidFill>
                <a:schemeClr val="accent1"/>
              </a:solidFill>
              <a:ln>
                <a:noFill/>
              </a:ln>
            </p:spPr>
            <p:txBody>
              <a:bodyPr vert="horz" wrap="square" lIns="91440" tIns="45720" rIns="91440" bIns="45720" numCol="1" anchor="t" anchorCtr="0" compatLnSpc="1">
                <a:normAutofit fontScale="70000" lnSpcReduction="20000"/>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5" name="íśliḑé"/>
              <p:cNvSpPr/>
              <p:nvPr/>
            </p:nvSpPr>
            <p:spPr bwMode="auto">
              <a:xfrm>
                <a:off x="5928300" y="5647241"/>
                <a:ext cx="236941" cy="499559"/>
              </a:xfrm>
              <a:custGeom>
                <a:avLst/>
                <a:gdLst>
                  <a:gd name="T0" fmla="*/ 1424 w 5053"/>
                  <a:gd name="T1" fmla="*/ 1130 h 10667"/>
                  <a:gd name="T2" fmla="*/ 2548 w 5053"/>
                  <a:gd name="T3" fmla="*/ 0 h 10667"/>
                  <a:gd name="T4" fmla="*/ 3671 w 5053"/>
                  <a:gd name="T5" fmla="*/ 1130 h 10667"/>
                  <a:gd name="T6" fmla="*/ 2548 w 5053"/>
                  <a:gd name="T7" fmla="*/ 2260 h 10667"/>
                  <a:gd name="T8" fmla="*/ 1424 w 5053"/>
                  <a:gd name="T9" fmla="*/ 1130 h 10667"/>
                  <a:gd name="T10" fmla="*/ 3718 w 5053"/>
                  <a:gd name="T11" fmla="*/ 6726 h 10667"/>
                  <a:gd name="T12" fmla="*/ 3936 w 5053"/>
                  <a:gd name="T13" fmla="*/ 10114 h 10667"/>
                  <a:gd name="T14" fmla="*/ 3454 w 5053"/>
                  <a:gd name="T15" fmla="*/ 10666 h 10667"/>
                  <a:gd name="T16" fmla="*/ 3420 w 5053"/>
                  <a:gd name="T17" fmla="*/ 10667 h 10667"/>
                  <a:gd name="T18" fmla="*/ 2905 w 5053"/>
                  <a:gd name="T19" fmla="*/ 10181 h 10667"/>
                  <a:gd name="T20" fmla="*/ 2675 w 5053"/>
                  <a:gd name="T21" fmla="*/ 6596 h 10667"/>
                  <a:gd name="T22" fmla="*/ 2562 w 5053"/>
                  <a:gd name="T23" fmla="*/ 6584 h 10667"/>
                  <a:gd name="T24" fmla="*/ 2452 w 5053"/>
                  <a:gd name="T25" fmla="*/ 6604 h 10667"/>
                  <a:gd name="T26" fmla="*/ 2203 w 5053"/>
                  <a:gd name="T27" fmla="*/ 10152 h 10667"/>
                  <a:gd name="T28" fmla="*/ 1688 w 5053"/>
                  <a:gd name="T29" fmla="*/ 10635 h 10667"/>
                  <a:gd name="T30" fmla="*/ 1651 w 5053"/>
                  <a:gd name="T31" fmla="*/ 10633 h 10667"/>
                  <a:gd name="T32" fmla="*/ 1173 w 5053"/>
                  <a:gd name="T33" fmla="*/ 10079 h 10667"/>
                  <a:gd name="T34" fmla="*/ 1404 w 5053"/>
                  <a:gd name="T35" fmla="*/ 6796 h 10667"/>
                  <a:gd name="T36" fmla="*/ 1387 w 5053"/>
                  <a:gd name="T37" fmla="*/ 6783 h 10667"/>
                  <a:gd name="T38" fmla="*/ 1280 w 5053"/>
                  <a:gd name="T39" fmla="*/ 6665 h 10667"/>
                  <a:gd name="T40" fmla="*/ 237 w 5053"/>
                  <a:gd name="T41" fmla="*/ 4389 h 10667"/>
                  <a:gd name="T42" fmla="*/ 1113 w 5053"/>
                  <a:gd name="T43" fmla="*/ 2926 h 10667"/>
                  <a:gd name="T44" fmla="*/ 1887 w 5053"/>
                  <a:gd name="T45" fmla="*/ 2464 h 10667"/>
                  <a:gd name="T46" fmla="*/ 2443 w 5053"/>
                  <a:gd name="T47" fmla="*/ 2376 h 10667"/>
                  <a:gd name="T48" fmla="*/ 2080 w 5053"/>
                  <a:gd name="T49" fmla="*/ 5437 h 10667"/>
                  <a:gd name="T50" fmla="*/ 2558 w 5053"/>
                  <a:gd name="T51" fmla="*/ 5931 h 10667"/>
                  <a:gd name="T52" fmla="*/ 2977 w 5053"/>
                  <a:gd name="T53" fmla="*/ 5437 h 10667"/>
                  <a:gd name="T54" fmla="*/ 2687 w 5053"/>
                  <a:gd name="T55" fmla="*/ 2375 h 10667"/>
                  <a:gd name="T56" fmla="*/ 3240 w 5053"/>
                  <a:gd name="T57" fmla="*/ 2483 h 10667"/>
                  <a:gd name="T58" fmla="*/ 3939 w 5053"/>
                  <a:gd name="T59" fmla="*/ 2926 h 10667"/>
                  <a:gd name="T60" fmla="*/ 4815 w 5053"/>
                  <a:gd name="T61" fmla="*/ 4389 h 10667"/>
                  <a:gd name="T62" fmla="*/ 3773 w 5053"/>
                  <a:gd name="T63" fmla="*/ 6665 h 10667"/>
                  <a:gd name="T64" fmla="*/ 3718 w 5053"/>
                  <a:gd name="T65" fmla="*/ 6726 h 10667"/>
                  <a:gd name="T66" fmla="*/ 1590 w 5053"/>
                  <a:gd name="T67" fmla="*/ 3583 h 10667"/>
                  <a:gd name="T68" fmla="*/ 1005 w 5053"/>
                  <a:gd name="T69" fmla="*/ 4602 h 10667"/>
                  <a:gd name="T70" fmla="*/ 1482 w 5053"/>
                  <a:gd name="T71" fmla="*/ 5681 h 10667"/>
                  <a:gd name="T72" fmla="*/ 1490 w 5053"/>
                  <a:gd name="T73" fmla="*/ 5574 h 10667"/>
                  <a:gd name="T74" fmla="*/ 1499 w 5053"/>
                  <a:gd name="T75" fmla="*/ 5519 h 10667"/>
                  <a:gd name="T76" fmla="*/ 1590 w 5053"/>
                  <a:gd name="T77" fmla="*/ 3583 h 10667"/>
                  <a:gd name="T78" fmla="*/ 3640 w 5053"/>
                  <a:gd name="T79" fmla="*/ 5593 h 10667"/>
                  <a:gd name="T80" fmla="*/ 4048 w 5053"/>
                  <a:gd name="T81" fmla="*/ 4602 h 10667"/>
                  <a:gd name="T82" fmla="*/ 3507 w 5053"/>
                  <a:gd name="T83" fmla="*/ 3634 h 10667"/>
                  <a:gd name="T84" fmla="*/ 3640 w 5053"/>
                  <a:gd name="T85" fmla="*/ 5593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3" h="10667">
                    <a:moveTo>
                      <a:pt x="1424" y="1130"/>
                    </a:moveTo>
                    <a:cubicBezTo>
                      <a:pt x="1424" y="506"/>
                      <a:pt x="1927" y="0"/>
                      <a:pt x="2548" y="0"/>
                    </a:cubicBezTo>
                    <a:cubicBezTo>
                      <a:pt x="3168" y="0"/>
                      <a:pt x="3671" y="506"/>
                      <a:pt x="3671" y="1130"/>
                    </a:cubicBezTo>
                    <a:cubicBezTo>
                      <a:pt x="3671" y="1754"/>
                      <a:pt x="3168" y="2260"/>
                      <a:pt x="2548" y="2260"/>
                    </a:cubicBezTo>
                    <a:cubicBezTo>
                      <a:pt x="1927" y="2260"/>
                      <a:pt x="1424" y="1754"/>
                      <a:pt x="1424" y="1130"/>
                    </a:cubicBezTo>
                    <a:close/>
                    <a:moveTo>
                      <a:pt x="3718" y="6726"/>
                    </a:moveTo>
                    <a:lnTo>
                      <a:pt x="3936" y="10114"/>
                    </a:lnTo>
                    <a:cubicBezTo>
                      <a:pt x="3954" y="10400"/>
                      <a:pt x="3738" y="10647"/>
                      <a:pt x="3454" y="10666"/>
                    </a:cubicBezTo>
                    <a:cubicBezTo>
                      <a:pt x="3443" y="10666"/>
                      <a:pt x="3431" y="10667"/>
                      <a:pt x="3420" y="10667"/>
                    </a:cubicBezTo>
                    <a:cubicBezTo>
                      <a:pt x="3150" y="10667"/>
                      <a:pt x="2923" y="10456"/>
                      <a:pt x="2905" y="10181"/>
                    </a:cubicBezTo>
                    <a:lnTo>
                      <a:pt x="2675" y="6596"/>
                    </a:lnTo>
                    <a:cubicBezTo>
                      <a:pt x="2637" y="6591"/>
                      <a:pt x="2600" y="6584"/>
                      <a:pt x="2562" y="6584"/>
                    </a:cubicBezTo>
                    <a:cubicBezTo>
                      <a:pt x="2529" y="6584"/>
                      <a:pt x="2491" y="6594"/>
                      <a:pt x="2452" y="6604"/>
                    </a:cubicBezTo>
                    <a:lnTo>
                      <a:pt x="2203" y="10152"/>
                    </a:lnTo>
                    <a:cubicBezTo>
                      <a:pt x="2183" y="10426"/>
                      <a:pt x="1957" y="10635"/>
                      <a:pt x="1688" y="10635"/>
                    </a:cubicBezTo>
                    <a:cubicBezTo>
                      <a:pt x="1676" y="10635"/>
                      <a:pt x="1664" y="10634"/>
                      <a:pt x="1651" y="10633"/>
                    </a:cubicBezTo>
                    <a:cubicBezTo>
                      <a:pt x="1367" y="10613"/>
                      <a:pt x="1153" y="10365"/>
                      <a:pt x="1173" y="10079"/>
                    </a:cubicBezTo>
                    <a:lnTo>
                      <a:pt x="1404" y="6796"/>
                    </a:lnTo>
                    <a:cubicBezTo>
                      <a:pt x="1399" y="6791"/>
                      <a:pt x="1392" y="6789"/>
                      <a:pt x="1387" y="6783"/>
                    </a:cubicBezTo>
                    <a:lnTo>
                      <a:pt x="1280" y="6665"/>
                    </a:lnTo>
                    <a:cubicBezTo>
                      <a:pt x="770" y="6103"/>
                      <a:pt x="0" y="5254"/>
                      <a:pt x="237" y="4389"/>
                    </a:cubicBezTo>
                    <a:cubicBezTo>
                      <a:pt x="370" y="3905"/>
                      <a:pt x="739" y="3290"/>
                      <a:pt x="1113" y="2926"/>
                    </a:cubicBezTo>
                    <a:cubicBezTo>
                      <a:pt x="1327" y="2718"/>
                      <a:pt x="1604" y="2551"/>
                      <a:pt x="1887" y="2464"/>
                    </a:cubicBezTo>
                    <a:cubicBezTo>
                      <a:pt x="2067" y="2409"/>
                      <a:pt x="2255" y="2382"/>
                      <a:pt x="2443" y="2376"/>
                    </a:cubicBezTo>
                    <a:lnTo>
                      <a:pt x="2080" y="5437"/>
                    </a:lnTo>
                    <a:lnTo>
                      <a:pt x="2558" y="5931"/>
                    </a:lnTo>
                    <a:lnTo>
                      <a:pt x="2977" y="5437"/>
                    </a:lnTo>
                    <a:lnTo>
                      <a:pt x="2687" y="2375"/>
                    </a:lnTo>
                    <a:cubicBezTo>
                      <a:pt x="2874" y="2388"/>
                      <a:pt x="3062" y="2422"/>
                      <a:pt x="3240" y="2483"/>
                    </a:cubicBezTo>
                    <a:cubicBezTo>
                      <a:pt x="3493" y="2569"/>
                      <a:pt x="3749" y="2740"/>
                      <a:pt x="3939" y="2926"/>
                    </a:cubicBezTo>
                    <a:cubicBezTo>
                      <a:pt x="4314" y="3290"/>
                      <a:pt x="4682" y="3905"/>
                      <a:pt x="4815" y="4389"/>
                    </a:cubicBezTo>
                    <a:cubicBezTo>
                      <a:pt x="5053" y="5254"/>
                      <a:pt x="4282" y="6103"/>
                      <a:pt x="3773" y="6665"/>
                    </a:cubicBezTo>
                    <a:lnTo>
                      <a:pt x="3718" y="6726"/>
                    </a:lnTo>
                    <a:close/>
                    <a:moveTo>
                      <a:pt x="1590" y="3583"/>
                    </a:moveTo>
                    <a:cubicBezTo>
                      <a:pt x="1342" y="3858"/>
                      <a:pt x="1091" y="4291"/>
                      <a:pt x="1005" y="4602"/>
                    </a:cubicBezTo>
                    <a:cubicBezTo>
                      <a:pt x="923" y="4901"/>
                      <a:pt x="1193" y="5323"/>
                      <a:pt x="1482" y="5681"/>
                    </a:cubicBezTo>
                    <a:lnTo>
                      <a:pt x="1490" y="5574"/>
                    </a:lnTo>
                    <a:cubicBezTo>
                      <a:pt x="1491" y="5555"/>
                      <a:pt x="1496" y="5537"/>
                      <a:pt x="1499" y="5519"/>
                    </a:cubicBezTo>
                    <a:cubicBezTo>
                      <a:pt x="1533" y="4734"/>
                      <a:pt x="1571" y="3968"/>
                      <a:pt x="1590" y="3583"/>
                    </a:cubicBezTo>
                    <a:close/>
                    <a:moveTo>
                      <a:pt x="3640" y="5593"/>
                    </a:moveTo>
                    <a:cubicBezTo>
                      <a:pt x="3901" y="5255"/>
                      <a:pt x="4123" y="4877"/>
                      <a:pt x="4048" y="4602"/>
                    </a:cubicBezTo>
                    <a:cubicBezTo>
                      <a:pt x="3967" y="4309"/>
                      <a:pt x="3740" y="3909"/>
                      <a:pt x="3507" y="3634"/>
                    </a:cubicBezTo>
                    <a:cubicBezTo>
                      <a:pt x="3546" y="4105"/>
                      <a:pt x="3611" y="4948"/>
                      <a:pt x="3640" y="5593"/>
                    </a:cubicBezTo>
                    <a:close/>
                  </a:path>
                </a:pathLst>
              </a:custGeom>
              <a:solidFill>
                <a:schemeClr val="accent1"/>
              </a:solidFill>
              <a:ln>
                <a:no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grpSp>
      </p:grpSp>
      <p:sp>
        <p:nvSpPr>
          <p:cNvPr id="18" name="íṧḻîḋe"/>
          <p:cNvSpPr/>
          <p:nvPr/>
        </p:nvSpPr>
        <p:spPr bwMode="auto">
          <a:xfrm>
            <a:off x="8101578" y="2054883"/>
            <a:ext cx="3172823" cy="530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endParaRPr lang="en-US" altLang="zh-CN" sz="1100" dirty="0"/>
          </a:p>
        </p:txBody>
      </p:sp>
      <p:sp>
        <p:nvSpPr>
          <p:cNvPr id="15" name="ïşḷíḋè"/>
          <p:cNvSpPr txBox="1"/>
          <p:nvPr/>
        </p:nvSpPr>
        <p:spPr bwMode="auto">
          <a:xfrm>
            <a:off x="8721333" y="4348433"/>
            <a:ext cx="2748746" cy="523220"/>
          </a:xfrm>
          <a:prstGeom prst="rect">
            <a:avLst/>
          </a:prstGeom>
          <a:noFill/>
          <a:ln>
            <a:noFill/>
          </a:ln>
        </p:spPr>
        <p:txBody>
          <a:bodyPr wrap="square" lIns="91440" tIns="45720" rIns="91440" bIns="45720" anchor="b" anchorCtr="0">
            <a:normAutofit fontScale="85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10000"/>
              </a:lnSpc>
            </a:pPr>
            <a:r>
              <a:rPr lang="en-US" altLang="zh-CN" sz="1700" dirty="0"/>
              <a:t>2</a:t>
            </a:r>
            <a:r>
              <a:rPr lang="zh-CN" altLang="en-US" sz="1700" dirty="0"/>
              <a:t>）结算软件盘后将信息密文报送给监控中心</a:t>
            </a:r>
            <a:endParaRPr lang="en-US" altLang="zh-CN" sz="1700" dirty="0"/>
          </a:p>
        </p:txBody>
      </p:sp>
      <p:sp>
        <p:nvSpPr>
          <p:cNvPr id="14" name="íš1îḓé"/>
          <p:cNvSpPr txBox="1"/>
          <p:nvPr/>
        </p:nvSpPr>
        <p:spPr bwMode="auto">
          <a:xfrm>
            <a:off x="4979913" y="1285260"/>
            <a:ext cx="2232175" cy="446827"/>
          </a:xfrm>
          <a:prstGeom prst="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zh-CN" altLang="en-US" sz="2000" dirty="0">
                <a:solidFill>
                  <a:schemeClr val="bg1"/>
                </a:solidFill>
              </a:rPr>
              <a:t>报送</a:t>
            </a:r>
            <a:endParaRPr lang="en-US" altLang="zh-CN" sz="2000" dirty="0">
              <a:solidFill>
                <a:schemeClr val="bg1"/>
              </a:solidFill>
            </a:endParaRPr>
          </a:p>
        </p:txBody>
      </p:sp>
      <p:grpSp>
        <p:nvGrpSpPr>
          <p:cNvPr id="47" name="组合 46"/>
          <p:cNvGrpSpPr/>
          <p:nvPr/>
        </p:nvGrpSpPr>
        <p:grpSpPr>
          <a:xfrm>
            <a:off x="0" y="386994"/>
            <a:ext cx="6553854" cy="523220"/>
            <a:chOff x="279400" y="396626"/>
            <a:chExt cx="6553854" cy="523220"/>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169081" y="396626"/>
              <a:ext cx="5664173"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业务流程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报送</a:t>
              </a:r>
            </a:p>
          </p:txBody>
        </p:sp>
      </p:grpSp>
      <p:sp>
        <p:nvSpPr>
          <p:cNvPr id="16" name="矩形 15">
            <a:extLst>
              <a:ext uri="{FF2B5EF4-FFF2-40B4-BE49-F238E27FC236}">
                <a16:creationId xmlns:a16="http://schemas.microsoft.com/office/drawing/2014/main" id="{1186D1B4-B42B-4936-A579-B6327B42E23F}"/>
              </a:ext>
            </a:extLst>
          </p:cNvPr>
          <p:cNvSpPr/>
          <p:nvPr/>
        </p:nvSpPr>
        <p:spPr>
          <a:xfrm>
            <a:off x="8106108" y="2044003"/>
            <a:ext cx="3103580" cy="523220"/>
          </a:xfrm>
          <a:prstGeom prst="rect">
            <a:avLst/>
          </a:prstGeom>
        </p:spPr>
        <p:txBody>
          <a:bodyPr wrap="square">
            <a:spAutoFit/>
          </a:bodyPr>
          <a:lstStyle/>
          <a:p>
            <a:pPr defTabSz="914400"/>
            <a:r>
              <a:rPr lang="en-US" altLang="zh-CN" sz="1400" dirty="0"/>
              <a:t>1</a:t>
            </a:r>
            <a:r>
              <a:rPr lang="zh-CN" altLang="en-US" sz="1400" dirty="0"/>
              <a:t>）主用系统负责合并所有次用系统报送信息</a:t>
            </a:r>
          </a:p>
        </p:txBody>
      </p:sp>
      <p:pic>
        <p:nvPicPr>
          <p:cNvPr id="2" name="图片 1">
            <a:extLst>
              <a:ext uri="{FF2B5EF4-FFF2-40B4-BE49-F238E27FC236}">
                <a16:creationId xmlns:a16="http://schemas.microsoft.com/office/drawing/2014/main" id="{53A4A36B-0D4B-4CA2-B599-2289B9AF701B}"/>
              </a:ext>
            </a:extLst>
          </p:cNvPr>
          <p:cNvPicPr>
            <a:picLocks noChangeAspect="1"/>
          </p:cNvPicPr>
          <p:nvPr/>
        </p:nvPicPr>
        <p:blipFill>
          <a:blip r:embed="rId2"/>
          <a:stretch>
            <a:fillRect/>
          </a:stretch>
        </p:blipFill>
        <p:spPr>
          <a:xfrm>
            <a:off x="507397" y="1569501"/>
            <a:ext cx="3481588" cy="2844927"/>
          </a:xfrm>
          <a:prstGeom prst="rect">
            <a:avLst/>
          </a:prstGeom>
        </p:spPr>
      </p:pic>
    </p:spTree>
    <p:extLst>
      <p:ext uri="{BB962C8B-B14F-4D97-AF65-F5344CB8AC3E}">
        <p14:creationId xmlns:p14="http://schemas.microsoft.com/office/powerpoint/2010/main" val="22499937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íṡ1ïḋè"/>
          <p:cNvGrpSpPr/>
          <p:nvPr/>
        </p:nvGrpSpPr>
        <p:grpSpPr>
          <a:xfrm>
            <a:off x="3734275" y="2256509"/>
            <a:ext cx="4723445" cy="4601491"/>
            <a:chOff x="3646280" y="1462760"/>
            <a:chExt cx="4899440" cy="4772940"/>
          </a:xfrm>
        </p:grpSpPr>
        <p:sp>
          <p:nvSpPr>
            <p:cNvPr id="13" name="íŝ1îďè"/>
            <p:cNvSpPr/>
            <p:nvPr/>
          </p:nvSpPr>
          <p:spPr bwMode="auto">
            <a:xfrm flipH="1">
              <a:off x="6808676" y="3077327"/>
              <a:ext cx="1731445" cy="2418803"/>
            </a:xfrm>
            <a:custGeom>
              <a:avLst/>
              <a:gdLst>
                <a:gd name="T0" fmla="*/ 1738377 w 21180"/>
                <a:gd name="T1" fmla="*/ 2428202 h 21600"/>
                <a:gd name="T2" fmla="*/ 1738377 w 21180"/>
                <a:gd name="T3" fmla="*/ 2428202 h 21600"/>
                <a:gd name="T4" fmla="*/ 1738377 w 21180"/>
                <a:gd name="T5" fmla="*/ 2428202 h 21600"/>
                <a:gd name="T6" fmla="*/ 1738377 w 21180"/>
                <a:gd name="T7" fmla="*/ 24282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80" h="21600">
                  <a:moveTo>
                    <a:pt x="17423" y="21599"/>
                  </a:moveTo>
                  <a:cubicBezTo>
                    <a:pt x="17530" y="20851"/>
                    <a:pt x="17642" y="20103"/>
                    <a:pt x="17759" y="19356"/>
                  </a:cubicBezTo>
                  <a:cubicBezTo>
                    <a:pt x="17884" y="18557"/>
                    <a:pt x="18015" y="17758"/>
                    <a:pt x="18152" y="16960"/>
                  </a:cubicBezTo>
                  <a:cubicBezTo>
                    <a:pt x="19116" y="16169"/>
                    <a:pt x="19874" y="15258"/>
                    <a:pt x="20391" y="14269"/>
                  </a:cubicBezTo>
                  <a:cubicBezTo>
                    <a:pt x="20967" y="13168"/>
                    <a:pt x="21232" y="11994"/>
                    <a:pt x="21172" y="10817"/>
                  </a:cubicBezTo>
                  <a:lnTo>
                    <a:pt x="5234" y="10471"/>
                  </a:lnTo>
                  <a:cubicBezTo>
                    <a:pt x="5054" y="8592"/>
                    <a:pt x="5244" y="6719"/>
                    <a:pt x="5781" y="4898"/>
                  </a:cubicBezTo>
                  <a:cubicBezTo>
                    <a:pt x="6190" y="3510"/>
                    <a:pt x="6777" y="1958"/>
                    <a:pt x="5506" y="786"/>
                  </a:cubicBezTo>
                  <a:cubicBezTo>
                    <a:pt x="5012" y="331"/>
                    <a:pt x="4279" y="46"/>
                    <a:pt x="3486" y="0"/>
                  </a:cubicBezTo>
                  <a:cubicBezTo>
                    <a:pt x="3081" y="85"/>
                    <a:pt x="2715" y="249"/>
                    <a:pt x="2425" y="472"/>
                  </a:cubicBezTo>
                  <a:cubicBezTo>
                    <a:pt x="1370" y="1286"/>
                    <a:pt x="1558" y="2383"/>
                    <a:pt x="1507" y="3475"/>
                  </a:cubicBezTo>
                  <a:cubicBezTo>
                    <a:pt x="1461" y="4497"/>
                    <a:pt x="1100" y="5567"/>
                    <a:pt x="806" y="6586"/>
                  </a:cubicBezTo>
                  <a:cubicBezTo>
                    <a:pt x="208" y="8660"/>
                    <a:pt x="-367" y="10801"/>
                    <a:pt x="297" y="12903"/>
                  </a:cubicBezTo>
                  <a:cubicBezTo>
                    <a:pt x="827" y="14581"/>
                    <a:pt x="2126" y="16075"/>
                    <a:pt x="3983" y="17137"/>
                  </a:cubicBezTo>
                  <a:lnTo>
                    <a:pt x="2944" y="19951"/>
                  </a:lnTo>
                  <a:lnTo>
                    <a:pt x="17423" y="21599"/>
                  </a:lnTo>
                  <a:close/>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4" name="ïšḷíḋê"/>
            <p:cNvSpPr/>
            <p:nvPr/>
          </p:nvSpPr>
          <p:spPr bwMode="auto">
            <a:xfrm>
              <a:off x="3651880" y="3077327"/>
              <a:ext cx="1731444" cy="2418803"/>
            </a:xfrm>
            <a:custGeom>
              <a:avLst/>
              <a:gdLst>
                <a:gd name="T0" fmla="*/ 1738376 w 21180"/>
                <a:gd name="T1" fmla="*/ 2428202 h 21600"/>
                <a:gd name="T2" fmla="*/ 1738376 w 21180"/>
                <a:gd name="T3" fmla="*/ 2428202 h 21600"/>
                <a:gd name="T4" fmla="*/ 1738376 w 21180"/>
                <a:gd name="T5" fmla="*/ 2428202 h 21600"/>
                <a:gd name="T6" fmla="*/ 1738376 w 21180"/>
                <a:gd name="T7" fmla="*/ 24282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80" h="21600">
                  <a:moveTo>
                    <a:pt x="17423" y="21599"/>
                  </a:moveTo>
                  <a:cubicBezTo>
                    <a:pt x="17530" y="20851"/>
                    <a:pt x="17642" y="20103"/>
                    <a:pt x="17759" y="19356"/>
                  </a:cubicBezTo>
                  <a:cubicBezTo>
                    <a:pt x="17884" y="18557"/>
                    <a:pt x="18015" y="17758"/>
                    <a:pt x="18152" y="16960"/>
                  </a:cubicBezTo>
                  <a:cubicBezTo>
                    <a:pt x="19116" y="16169"/>
                    <a:pt x="19874" y="15258"/>
                    <a:pt x="20391" y="14269"/>
                  </a:cubicBezTo>
                  <a:cubicBezTo>
                    <a:pt x="20967" y="13168"/>
                    <a:pt x="21232" y="11994"/>
                    <a:pt x="21172" y="10817"/>
                  </a:cubicBezTo>
                  <a:lnTo>
                    <a:pt x="5234" y="10471"/>
                  </a:lnTo>
                  <a:cubicBezTo>
                    <a:pt x="5054" y="8592"/>
                    <a:pt x="5244" y="6719"/>
                    <a:pt x="5781" y="4898"/>
                  </a:cubicBezTo>
                  <a:cubicBezTo>
                    <a:pt x="6190" y="3510"/>
                    <a:pt x="6777" y="1958"/>
                    <a:pt x="5506" y="786"/>
                  </a:cubicBezTo>
                  <a:cubicBezTo>
                    <a:pt x="5012" y="331"/>
                    <a:pt x="4279" y="46"/>
                    <a:pt x="3486" y="0"/>
                  </a:cubicBezTo>
                  <a:cubicBezTo>
                    <a:pt x="3081" y="85"/>
                    <a:pt x="2715" y="249"/>
                    <a:pt x="2425" y="472"/>
                  </a:cubicBezTo>
                  <a:cubicBezTo>
                    <a:pt x="1370" y="1286"/>
                    <a:pt x="1558" y="2383"/>
                    <a:pt x="1507" y="3475"/>
                  </a:cubicBezTo>
                  <a:cubicBezTo>
                    <a:pt x="1461" y="4497"/>
                    <a:pt x="1100" y="5567"/>
                    <a:pt x="806" y="6586"/>
                  </a:cubicBezTo>
                  <a:cubicBezTo>
                    <a:pt x="208" y="8660"/>
                    <a:pt x="-367" y="10801"/>
                    <a:pt x="297" y="12903"/>
                  </a:cubicBezTo>
                  <a:cubicBezTo>
                    <a:pt x="827" y="14581"/>
                    <a:pt x="2126" y="16075"/>
                    <a:pt x="3983" y="17137"/>
                  </a:cubicBezTo>
                  <a:lnTo>
                    <a:pt x="2944" y="19951"/>
                  </a:lnTo>
                  <a:lnTo>
                    <a:pt x="17423" y="21599"/>
                  </a:lnTo>
                  <a:close/>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5" name="iṧlïḋé"/>
            <p:cNvSpPr/>
            <p:nvPr/>
          </p:nvSpPr>
          <p:spPr bwMode="auto">
            <a:xfrm rot="16200000">
              <a:off x="4647288" y="848068"/>
              <a:ext cx="2870837" cy="4100221"/>
            </a:xfrm>
            <a:custGeom>
              <a:avLst/>
              <a:gdLst>
                <a:gd name="T0" fmla="*/ 2881993 w 21600"/>
                <a:gd name="T1" fmla="*/ 4116637 h 21600"/>
                <a:gd name="T2" fmla="*/ 2881993 w 21600"/>
                <a:gd name="T3" fmla="*/ 4116637 h 21600"/>
                <a:gd name="T4" fmla="*/ 2881993 w 21600"/>
                <a:gd name="T5" fmla="*/ 4116637 h 21600"/>
                <a:gd name="T6" fmla="*/ 2881993 w 21600"/>
                <a:gd name="T7" fmla="*/ 411663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12" y="0"/>
                  </a:moveTo>
                  <a:lnTo>
                    <a:pt x="19988" y="0"/>
                  </a:lnTo>
                  <a:cubicBezTo>
                    <a:pt x="20878" y="0"/>
                    <a:pt x="21599" y="549"/>
                    <a:pt x="21599" y="1227"/>
                  </a:cubicBezTo>
                  <a:lnTo>
                    <a:pt x="21599" y="20372"/>
                  </a:lnTo>
                  <a:cubicBezTo>
                    <a:pt x="21599" y="21050"/>
                    <a:pt x="20878" y="21599"/>
                    <a:pt x="19988" y="21599"/>
                  </a:cubicBezTo>
                  <a:lnTo>
                    <a:pt x="1612" y="21599"/>
                  </a:lnTo>
                  <a:cubicBezTo>
                    <a:pt x="721" y="21599"/>
                    <a:pt x="0" y="21050"/>
                    <a:pt x="0" y="20372"/>
                  </a:cubicBezTo>
                  <a:lnTo>
                    <a:pt x="0" y="1227"/>
                  </a:lnTo>
                  <a:cubicBezTo>
                    <a:pt x="0" y="549"/>
                    <a:pt x="721" y="0"/>
                    <a:pt x="1612" y="0"/>
                  </a:cubicBezTo>
                  <a:cubicBezTo>
                    <a:pt x="1612" y="0"/>
                    <a:pt x="1612" y="0"/>
                    <a:pt x="1612" y="0"/>
                  </a:cubicBezTo>
                  <a:close/>
                </a:path>
              </a:pathLst>
            </a:custGeom>
            <a:solidFill>
              <a:schemeClr val="bg1">
                <a:lumMod val="95000"/>
              </a:schemeClr>
            </a:solidFill>
            <a:ln w="50800" cap="flat" cmpd="sng">
              <a:solidFill>
                <a:schemeClr val="bg1">
                  <a:lumMod val="65000"/>
                </a:schemeClr>
              </a:solidFill>
              <a:prstDash val="solid"/>
              <a:miter lim="0"/>
            </a:ln>
            <a:effec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6" name="îśļiḑé"/>
            <p:cNvSpPr/>
            <p:nvPr/>
          </p:nvSpPr>
          <p:spPr bwMode="auto">
            <a:xfrm rot="16200000">
              <a:off x="7748228" y="2755466"/>
              <a:ext cx="177589" cy="176998"/>
            </a:xfrm>
            <a:custGeom>
              <a:avLst/>
              <a:gdLst>
                <a:gd name="T0" fmla="*/ 178279 w 21600"/>
                <a:gd name="T1" fmla="*/ 177708 h 21600"/>
                <a:gd name="T2" fmla="*/ 178279 w 21600"/>
                <a:gd name="T3" fmla="*/ 177708 h 21600"/>
                <a:gd name="T4" fmla="*/ 178279 w 21600"/>
                <a:gd name="T5" fmla="*/ 177708 h 21600"/>
                <a:gd name="T6" fmla="*/ 178279 w 21600"/>
                <a:gd name="T7" fmla="*/ 17770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16764" y="0"/>
                    <a:pt x="21600" y="4835"/>
                    <a:pt x="21600" y="10800"/>
                  </a:cubicBezTo>
                  <a:cubicBezTo>
                    <a:pt x="21600" y="16770"/>
                    <a:pt x="16764" y="21599"/>
                    <a:pt x="10800" y="21599"/>
                  </a:cubicBezTo>
                  <a:cubicBezTo>
                    <a:pt x="4829" y="21599"/>
                    <a:pt x="0" y="16770"/>
                    <a:pt x="0" y="10800"/>
                  </a:cubicBezTo>
                  <a:cubicBezTo>
                    <a:pt x="0" y="4835"/>
                    <a:pt x="4829" y="0"/>
                    <a:pt x="10800" y="0"/>
                  </a:cubicBezTo>
                  <a:cubicBezTo>
                    <a:pt x="10800" y="0"/>
                    <a:pt x="10800" y="0"/>
                    <a:pt x="10800" y="0"/>
                  </a:cubicBezTo>
                  <a:close/>
                </a:path>
              </a:pathLst>
            </a:custGeom>
            <a:noFill/>
            <a:ln w="25400" cap="flat" cmpd="sng">
              <a:solidFill>
                <a:schemeClr val="bg1">
                  <a:lumMod val="6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7" name="iṣlîďe"/>
            <p:cNvSpPr/>
            <p:nvPr/>
          </p:nvSpPr>
          <p:spPr bwMode="auto">
            <a:xfrm rot="16200000">
              <a:off x="4235057" y="2815023"/>
              <a:ext cx="364171" cy="42707"/>
            </a:xfrm>
            <a:custGeom>
              <a:avLst/>
              <a:gdLst>
                <a:gd name="T0" fmla="*/ 365586 w 21600"/>
                <a:gd name="T1" fmla="*/ 42878 h 21600"/>
                <a:gd name="T2" fmla="*/ 365586 w 21600"/>
                <a:gd name="T3" fmla="*/ 42878 h 21600"/>
                <a:gd name="T4" fmla="*/ 365586 w 21600"/>
                <a:gd name="T5" fmla="*/ 42878 h 21600"/>
                <a:gd name="T6" fmla="*/ 365586 w 21600"/>
                <a:gd name="T7" fmla="*/ 4287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331" y="21599"/>
                  </a:moveTo>
                  <a:lnTo>
                    <a:pt x="7624" y="21599"/>
                  </a:lnTo>
                  <a:cubicBezTo>
                    <a:pt x="6922" y="21599"/>
                    <a:pt x="6351" y="16769"/>
                    <a:pt x="6351" y="10800"/>
                  </a:cubicBezTo>
                  <a:cubicBezTo>
                    <a:pt x="6351" y="4830"/>
                    <a:pt x="6922" y="0"/>
                    <a:pt x="7624" y="0"/>
                  </a:cubicBezTo>
                  <a:lnTo>
                    <a:pt x="20331" y="0"/>
                  </a:lnTo>
                  <a:cubicBezTo>
                    <a:pt x="21031" y="0"/>
                    <a:pt x="21600" y="4830"/>
                    <a:pt x="21600" y="10800"/>
                  </a:cubicBezTo>
                  <a:cubicBezTo>
                    <a:pt x="21600" y="16769"/>
                    <a:pt x="21031" y="21599"/>
                    <a:pt x="20331" y="21599"/>
                  </a:cubicBezTo>
                  <a:cubicBezTo>
                    <a:pt x="20331" y="21599"/>
                    <a:pt x="20331" y="21599"/>
                    <a:pt x="20331" y="21599"/>
                  </a:cubicBezTo>
                  <a:close/>
                  <a:moveTo>
                    <a:pt x="1270" y="21599"/>
                  </a:moveTo>
                  <a:cubicBezTo>
                    <a:pt x="568" y="21599"/>
                    <a:pt x="0" y="16769"/>
                    <a:pt x="0" y="10800"/>
                  </a:cubicBezTo>
                  <a:cubicBezTo>
                    <a:pt x="0" y="4830"/>
                    <a:pt x="568" y="0"/>
                    <a:pt x="1270" y="0"/>
                  </a:cubicBezTo>
                  <a:cubicBezTo>
                    <a:pt x="1973" y="0"/>
                    <a:pt x="2541" y="4830"/>
                    <a:pt x="2541" y="10800"/>
                  </a:cubicBezTo>
                  <a:cubicBezTo>
                    <a:pt x="2541" y="16769"/>
                    <a:pt x="1973" y="21599"/>
                    <a:pt x="1270" y="21599"/>
                  </a:cubicBezTo>
                  <a:cubicBezTo>
                    <a:pt x="1270" y="21599"/>
                    <a:pt x="1270" y="21599"/>
                    <a:pt x="1270" y="21599"/>
                  </a:cubicBezTo>
                  <a:close/>
                </a:path>
              </a:pathLst>
            </a:custGeom>
            <a:noFill/>
            <a:ln w="25400" cap="flat" cmpd="sng">
              <a:solidFill>
                <a:schemeClr val="bg1">
                  <a:lumMod val="6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8" name="ísľidé"/>
            <p:cNvSpPr/>
            <p:nvPr/>
          </p:nvSpPr>
          <p:spPr bwMode="auto">
            <a:xfrm>
              <a:off x="3646280" y="3077431"/>
              <a:ext cx="1049032" cy="2240738"/>
            </a:xfrm>
            <a:custGeom>
              <a:avLst/>
              <a:gdLst>
                <a:gd name="T0" fmla="*/ 1053181 w 20853"/>
                <a:gd name="T1" fmla="*/ 2249445 h 21600"/>
                <a:gd name="T2" fmla="*/ 1053181 w 20853"/>
                <a:gd name="T3" fmla="*/ 2249445 h 21600"/>
                <a:gd name="T4" fmla="*/ 1053181 w 20853"/>
                <a:gd name="T5" fmla="*/ 2249445 h 21600"/>
                <a:gd name="T6" fmla="*/ 1053181 w 20853"/>
                <a:gd name="T7" fmla="*/ 22494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4671" y="21599"/>
                  </a:moveTo>
                  <a:lnTo>
                    <a:pt x="6392" y="18502"/>
                  </a:lnTo>
                  <a:cubicBezTo>
                    <a:pt x="3097" y="17158"/>
                    <a:pt x="912" y="15283"/>
                    <a:pt x="239" y="13220"/>
                  </a:cubicBezTo>
                  <a:cubicBezTo>
                    <a:pt x="-332" y="11469"/>
                    <a:pt x="214" y="9708"/>
                    <a:pt x="888" y="7992"/>
                  </a:cubicBezTo>
                  <a:cubicBezTo>
                    <a:pt x="1197" y="7206"/>
                    <a:pt x="1536" y="6419"/>
                    <a:pt x="1820" y="5626"/>
                  </a:cubicBezTo>
                  <a:cubicBezTo>
                    <a:pt x="2114" y="4803"/>
                    <a:pt x="2349" y="3973"/>
                    <a:pt x="2522" y="3137"/>
                  </a:cubicBezTo>
                  <a:cubicBezTo>
                    <a:pt x="2402" y="2671"/>
                    <a:pt x="2445" y="2204"/>
                    <a:pt x="2640" y="1754"/>
                  </a:cubicBezTo>
                  <a:cubicBezTo>
                    <a:pt x="2854" y="1261"/>
                    <a:pt x="3260" y="773"/>
                    <a:pt x="4047" y="419"/>
                  </a:cubicBezTo>
                  <a:cubicBezTo>
                    <a:pt x="4521" y="205"/>
                    <a:pt x="5108" y="61"/>
                    <a:pt x="5742" y="0"/>
                  </a:cubicBezTo>
                  <a:cubicBezTo>
                    <a:pt x="7249" y="63"/>
                    <a:pt x="8583" y="481"/>
                    <a:pt x="9325" y="1110"/>
                  </a:cubicBezTo>
                  <a:cubicBezTo>
                    <a:pt x="9816" y="1526"/>
                    <a:pt x="10009" y="2007"/>
                    <a:pt x="10062" y="2493"/>
                  </a:cubicBezTo>
                  <a:cubicBezTo>
                    <a:pt x="10163" y="3422"/>
                    <a:pt x="9766" y="4333"/>
                    <a:pt x="9433" y="5234"/>
                  </a:cubicBezTo>
                  <a:cubicBezTo>
                    <a:pt x="9143" y="6018"/>
                    <a:pt x="8896" y="6807"/>
                    <a:pt x="8723" y="7602"/>
                  </a:cubicBezTo>
                  <a:cubicBezTo>
                    <a:pt x="8462" y="8803"/>
                    <a:pt x="8372" y="10013"/>
                    <a:pt x="8457" y="11225"/>
                  </a:cubicBezTo>
                  <a:cubicBezTo>
                    <a:pt x="9324" y="11185"/>
                    <a:pt x="10192" y="11188"/>
                    <a:pt x="11046" y="11233"/>
                  </a:cubicBezTo>
                  <a:cubicBezTo>
                    <a:pt x="11896" y="11277"/>
                    <a:pt x="12737" y="11363"/>
                    <a:pt x="13539" y="11512"/>
                  </a:cubicBezTo>
                  <a:cubicBezTo>
                    <a:pt x="15586" y="11894"/>
                    <a:pt x="17225" y="12654"/>
                    <a:pt x="18444" y="13559"/>
                  </a:cubicBezTo>
                  <a:cubicBezTo>
                    <a:pt x="20482" y="15072"/>
                    <a:pt x="21267" y="16902"/>
                    <a:pt x="20645" y="18684"/>
                  </a:cubicBezTo>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9" name="îSľïḍe"/>
            <p:cNvSpPr/>
            <p:nvPr/>
          </p:nvSpPr>
          <p:spPr bwMode="auto">
            <a:xfrm>
              <a:off x="3785972" y="3123494"/>
              <a:ext cx="149138" cy="272531"/>
            </a:xfrm>
            <a:custGeom>
              <a:avLst/>
              <a:gdLst>
                <a:gd name="T0" fmla="*/ 149727 w 20219"/>
                <a:gd name="T1" fmla="*/ 273591 h 21590"/>
                <a:gd name="T2" fmla="*/ 149727 w 20219"/>
                <a:gd name="T3" fmla="*/ 273591 h 21590"/>
                <a:gd name="T4" fmla="*/ 149727 w 20219"/>
                <a:gd name="T5" fmla="*/ 273591 h 21590"/>
                <a:gd name="T6" fmla="*/ 149727 w 20219"/>
                <a:gd name="T7" fmla="*/ 273591 h 2159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219" h="21590">
                  <a:moveTo>
                    <a:pt x="531" y="21589"/>
                  </a:moveTo>
                  <a:cubicBezTo>
                    <a:pt x="-560" y="17165"/>
                    <a:pt x="33" y="12655"/>
                    <a:pt x="2270" y="8381"/>
                  </a:cubicBezTo>
                  <a:cubicBezTo>
                    <a:pt x="3833" y="5394"/>
                    <a:pt x="6178" y="2567"/>
                    <a:pt x="9224" y="0"/>
                  </a:cubicBezTo>
                  <a:cubicBezTo>
                    <a:pt x="16667" y="2052"/>
                    <a:pt x="21040" y="6651"/>
                    <a:pt x="20089" y="11429"/>
                  </a:cubicBezTo>
                  <a:cubicBezTo>
                    <a:pt x="18936" y="17229"/>
                    <a:pt x="10521" y="21599"/>
                    <a:pt x="531" y="21589"/>
                  </a:cubicBezTo>
                  <a:close/>
                </a:path>
              </a:pathLst>
            </a:custGeom>
            <a:solidFill>
              <a:srgbClr val="FBEAD7"/>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0" name="isļiḋè"/>
            <p:cNvSpPr/>
            <p:nvPr/>
          </p:nvSpPr>
          <p:spPr bwMode="auto">
            <a:xfrm>
              <a:off x="3654337" y="5298062"/>
              <a:ext cx="1592557" cy="937637"/>
            </a:xfrm>
            <a:custGeom>
              <a:avLst/>
              <a:gdLst>
                <a:gd name="T0" fmla="*/ 1598933 w 21600"/>
                <a:gd name="T1" fmla="*/ 941281 h 21600"/>
                <a:gd name="T2" fmla="*/ 1598933 w 21600"/>
                <a:gd name="T3" fmla="*/ 941281 h 21600"/>
                <a:gd name="T4" fmla="*/ 1598933 w 21600"/>
                <a:gd name="T5" fmla="*/ 941281 h 21600"/>
                <a:gd name="T6" fmla="*/ 1598933 w 21600"/>
                <a:gd name="T7" fmla="*/ 9412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5" y="0"/>
                  </a:moveTo>
                  <a:lnTo>
                    <a:pt x="21599" y="5237"/>
                  </a:lnTo>
                  <a:lnTo>
                    <a:pt x="20327" y="21599"/>
                  </a:lnTo>
                  <a:lnTo>
                    <a:pt x="0" y="21599"/>
                  </a:lnTo>
                  <a:lnTo>
                    <a:pt x="1695" y="0"/>
                  </a:lnTo>
                  <a:close/>
                </a:path>
              </a:pathLst>
            </a:custGeom>
            <a:solidFill>
              <a:srgbClr val="3C4959"/>
            </a:solidFill>
            <a:ln>
              <a:noFill/>
            </a:ln>
            <a:effectLst/>
          </p:spPr>
          <p:txBody>
            <a:bodyPr wrap="square" lIns="91440" tIns="45720" rIns="91440" bIns="45720" anchor="ctr">
              <a:normAutofit fontScale="92500" lnSpcReduction="1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1" name="ïşḷïḍè"/>
            <p:cNvSpPr/>
            <p:nvPr/>
          </p:nvSpPr>
          <p:spPr bwMode="auto">
            <a:xfrm flipH="1">
              <a:off x="7496688" y="3077431"/>
              <a:ext cx="1049032" cy="2240738"/>
            </a:xfrm>
            <a:custGeom>
              <a:avLst/>
              <a:gdLst>
                <a:gd name="T0" fmla="*/ 1053181 w 20853"/>
                <a:gd name="T1" fmla="*/ 2249445 h 21600"/>
                <a:gd name="T2" fmla="*/ 1053181 w 20853"/>
                <a:gd name="T3" fmla="*/ 2249445 h 21600"/>
                <a:gd name="T4" fmla="*/ 1053181 w 20853"/>
                <a:gd name="T5" fmla="*/ 2249445 h 21600"/>
                <a:gd name="T6" fmla="*/ 1053181 w 20853"/>
                <a:gd name="T7" fmla="*/ 22494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4671" y="21599"/>
                  </a:moveTo>
                  <a:lnTo>
                    <a:pt x="6392" y="18502"/>
                  </a:lnTo>
                  <a:cubicBezTo>
                    <a:pt x="3097" y="17158"/>
                    <a:pt x="912" y="15283"/>
                    <a:pt x="239" y="13220"/>
                  </a:cubicBezTo>
                  <a:cubicBezTo>
                    <a:pt x="-332" y="11469"/>
                    <a:pt x="214" y="9708"/>
                    <a:pt x="888" y="7992"/>
                  </a:cubicBezTo>
                  <a:cubicBezTo>
                    <a:pt x="1197" y="7206"/>
                    <a:pt x="1536" y="6419"/>
                    <a:pt x="1820" y="5626"/>
                  </a:cubicBezTo>
                  <a:cubicBezTo>
                    <a:pt x="2114" y="4803"/>
                    <a:pt x="2349" y="3973"/>
                    <a:pt x="2522" y="3137"/>
                  </a:cubicBezTo>
                  <a:cubicBezTo>
                    <a:pt x="2402" y="2671"/>
                    <a:pt x="2445" y="2204"/>
                    <a:pt x="2640" y="1754"/>
                  </a:cubicBezTo>
                  <a:cubicBezTo>
                    <a:pt x="2854" y="1261"/>
                    <a:pt x="3260" y="773"/>
                    <a:pt x="4047" y="419"/>
                  </a:cubicBezTo>
                  <a:cubicBezTo>
                    <a:pt x="4521" y="205"/>
                    <a:pt x="5108" y="61"/>
                    <a:pt x="5742" y="0"/>
                  </a:cubicBezTo>
                  <a:cubicBezTo>
                    <a:pt x="7249" y="63"/>
                    <a:pt x="8583" y="481"/>
                    <a:pt x="9325" y="1110"/>
                  </a:cubicBezTo>
                  <a:cubicBezTo>
                    <a:pt x="9816" y="1526"/>
                    <a:pt x="10009" y="2007"/>
                    <a:pt x="10062" y="2493"/>
                  </a:cubicBezTo>
                  <a:cubicBezTo>
                    <a:pt x="10163" y="3422"/>
                    <a:pt x="9766" y="4333"/>
                    <a:pt x="9433" y="5234"/>
                  </a:cubicBezTo>
                  <a:cubicBezTo>
                    <a:pt x="9143" y="6018"/>
                    <a:pt x="8896" y="6807"/>
                    <a:pt x="8723" y="7602"/>
                  </a:cubicBezTo>
                  <a:cubicBezTo>
                    <a:pt x="8462" y="8803"/>
                    <a:pt x="8372" y="10013"/>
                    <a:pt x="8457" y="11225"/>
                  </a:cubicBezTo>
                  <a:cubicBezTo>
                    <a:pt x="9324" y="11185"/>
                    <a:pt x="10192" y="11188"/>
                    <a:pt x="11046" y="11233"/>
                  </a:cubicBezTo>
                  <a:cubicBezTo>
                    <a:pt x="11896" y="11277"/>
                    <a:pt x="12737" y="11363"/>
                    <a:pt x="13539" y="11512"/>
                  </a:cubicBezTo>
                  <a:cubicBezTo>
                    <a:pt x="15586" y="11894"/>
                    <a:pt x="17225" y="12654"/>
                    <a:pt x="18444" y="13559"/>
                  </a:cubicBezTo>
                  <a:cubicBezTo>
                    <a:pt x="20482" y="15072"/>
                    <a:pt x="21267" y="16902"/>
                    <a:pt x="20645" y="18684"/>
                  </a:cubicBezTo>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2" name="iślîḍè"/>
            <p:cNvSpPr/>
            <p:nvPr/>
          </p:nvSpPr>
          <p:spPr bwMode="auto">
            <a:xfrm flipH="1">
              <a:off x="8256890" y="3123494"/>
              <a:ext cx="149138" cy="272531"/>
            </a:xfrm>
            <a:custGeom>
              <a:avLst/>
              <a:gdLst>
                <a:gd name="T0" fmla="*/ 149727 w 20219"/>
                <a:gd name="T1" fmla="*/ 273591 h 21590"/>
                <a:gd name="T2" fmla="*/ 149727 w 20219"/>
                <a:gd name="T3" fmla="*/ 273591 h 21590"/>
                <a:gd name="T4" fmla="*/ 149727 w 20219"/>
                <a:gd name="T5" fmla="*/ 273591 h 21590"/>
                <a:gd name="T6" fmla="*/ 149727 w 20219"/>
                <a:gd name="T7" fmla="*/ 273591 h 2159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219" h="21590">
                  <a:moveTo>
                    <a:pt x="531" y="21589"/>
                  </a:moveTo>
                  <a:cubicBezTo>
                    <a:pt x="-560" y="17165"/>
                    <a:pt x="33" y="12655"/>
                    <a:pt x="2270" y="8381"/>
                  </a:cubicBezTo>
                  <a:cubicBezTo>
                    <a:pt x="3833" y="5394"/>
                    <a:pt x="6178" y="2567"/>
                    <a:pt x="9224" y="0"/>
                  </a:cubicBezTo>
                  <a:cubicBezTo>
                    <a:pt x="16667" y="2052"/>
                    <a:pt x="21040" y="6651"/>
                    <a:pt x="20089" y="11429"/>
                  </a:cubicBezTo>
                  <a:cubicBezTo>
                    <a:pt x="18936" y="17229"/>
                    <a:pt x="10521" y="21599"/>
                    <a:pt x="531" y="21589"/>
                  </a:cubicBezTo>
                  <a:close/>
                </a:path>
              </a:pathLst>
            </a:custGeom>
            <a:solidFill>
              <a:srgbClr val="FBEAD7"/>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3" name="iṩḻîde"/>
            <p:cNvSpPr/>
            <p:nvPr/>
          </p:nvSpPr>
          <p:spPr bwMode="auto">
            <a:xfrm flipH="1">
              <a:off x="6945106" y="5298063"/>
              <a:ext cx="1592557" cy="937637"/>
            </a:xfrm>
            <a:custGeom>
              <a:avLst/>
              <a:gdLst>
                <a:gd name="T0" fmla="*/ 1598933 w 21600"/>
                <a:gd name="T1" fmla="*/ 941281 h 21600"/>
                <a:gd name="T2" fmla="*/ 1598933 w 21600"/>
                <a:gd name="T3" fmla="*/ 941281 h 21600"/>
                <a:gd name="T4" fmla="*/ 1598933 w 21600"/>
                <a:gd name="T5" fmla="*/ 941281 h 21600"/>
                <a:gd name="T6" fmla="*/ 1598933 w 21600"/>
                <a:gd name="T7" fmla="*/ 9412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5" y="0"/>
                  </a:moveTo>
                  <a:lnTo>
                    <a:pt x="21599" y="5237"/>
                  </a:lnTo>
                  <a:lnTo>
                    <a:pt x="20327" y="21599"/>
                  </a:lnTo>
                  <a:lnTo>
                    <a:pt x="0" y="21599"/>
                  </a:lnTo>
                  <a:lnTo>
                    <a:pt x="1695" y="0"/>
                  </a:lnTo>
                  <a:close/>
                </a:path>
              </a:pathLst>
            </a:custGeom>
            <a:solidFill>
              <a:srgbClr val="3C4959"/>
            </a:solidFill>
            <a:ln>
              <a:noFill/>
            </a:ln>
            <a:effectLst/>
          </p:spPr>
          <p:txBody>
            <a:bodyPr wrap="square" lIns="91440" tIns="45720" rIns="91440" bIns="45720" anchor="ctr">
              <a:normAutofit fontScale="92500" lnSpcReduction="1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4" name="íSḷîḍè"/>
            <p:cNvSpPr/>
            <p:nvPr/>
          </p:nvSpPr>
          <p:spPr>
            <a:xfrm>
              <a:off x="4518509" y="1739060"/>
              <a:ext cx="3195840" cy="2313868"/>
            </a:xfrm>
            <a:prstGeom prst="rect">
              <a:avLst/>
            </a:prstGeom>
            <a:solidFill>
              <a:schemeClr val="bg1"/>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buSzPct val="25000"/>
              </a:pPr>
              <a:endParaRPr lang="en-US" altLang="zh-CN" sz="2400" b="1" dirty="0">
                <a:solidFill>
                  <a:schemeClr val="tx1"/>
                </a:solidFill>
              </a:endParaRPr>
            </a:p>
          </p:txBody>
        </p:sp>
      </p:grpSp>
      <p:sp>
        <p:nvSpPr>
          <p:cNvPr id="6" name="ïşľïḓê"/>
          <p:cNvSpPr txBox="1"/>
          <p:nvPr/>
        </p:nvSpPr>
        <p:spPr bwMode="auto">
          <a:xfrm>
            <a:off x="673100" y="1681082"/>
            <a:ext cx="2861327" cy="441805"/>
          </a:xfrm>
          <a:prstGeom prst="round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dirty="0">
                <a:solidFill>
                  <a:schemeClr val="bg1"/>
                </a:solidFill>
              </a:rPr>
              <a:t>柜台菜单位置</a:t>
            </a:r>
            <a:endParaRPr lang="en-US" altLang="zh-CN" b="1" dirty="0">
              <a:solidFill>
                <a:schemeClr val="bg1"/>
              </a:solidFill>
            </a:endParaRPr>
          </a:p>
        </p:txBody>
      </p:sp>
      <p:sp>
        <p:nvSpPr>
          <p:cNvPr id="10" name="îsļíḑê"/>
          <p:cNvSpPr txBox="1"/>
          <p:nvPr/>
        </p:nvSpPr>
        <p:spPr bwMode="auto">
          <a:xfrm>
            <a:off x="8657573" y="1681082"/>
            <a:ext cx="2861327" cy="441805"/>
          </a:xfrm>
          <a:prstGeom prst="roundRect">
            <a:avLst/>
          </a:prstGeom>
          <a:solidFill>
            <a:schemeClr val="accent2"/>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zh-CN" altLang="en-US" dirty="0"/>
              <a:t>合并报送菜单位置</a:t>
            </a:r>
            <a:endParaRPr lang="en-US" altLang="zh-CN" b="1" dirty="0">
              <a:solidFill>
                <a:schemeClr val="bg1"/>
              </a:solidFill>
            </a:endParaRPr>
          </a:p>
        </p:txBody>
      </p:sp>
      <p:sp>
        <p:nvSpPr>
          <p:cNvPr id="12" name="ïśļïḍé"/>
          <p:cNvSpPr/>
          <p:nvPr/>
        </p:nvSpPr>
        <p:spPr bwMode="auto">
          <a:xfrm>
            <a:off x="8657573" y="4137492"/>
            <a:ext cx="2861327" cy="886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endParaRPr lang="en-US" altLang="zh-CN" sz="1100" dirty="0"/>
          </a:p>
        </p:txBody>
      </p:sp>
      <p:grpSp>
        <p:nvGrpSpPr>
          <p:cNvPr id="25" name="组合 24"/>
          <p:cNvGrpSpPr/>
          <p:nvPr/>
        </p:nvGrpSpPr>
        <p:grpSpPr>
          <a:xfrm>
            <a:off x="0" y="386994"/>
            <a:ext cx="5666662" cy="523220"/>
            <a:chOff x="279400" y="396626"/>
            <a:chExt cx="5666662" cy="523220"/>
          </a:xfrm>
        </p:grpSpPr>
        <p:sp>
          <p:nvSpPr>
            <p:cNvPr id="26" name="矩形 25"/>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1169081" y="396626"/>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业务流程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报送</a:t>
              </a:r>
            </a:p>
          </p:txBody>
        </p:sp>
      </p:grpSp>
      <p:pic>
        <p:nvPicPr>
          <p:cNvPr id="42" name="图片 41">
            <a:extLst>
              <a:ext uri="{FF2B5EF4-FFF2-40B4-BE49-F238E27FC236}">
                <a16:creationId xmlns:a16="http://schemas.microsoft.com/office/drawing/2014/main" id="{DA6429C3-3A64-4687-86A4-5D51E2AEC9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32" name="图片 31">
            <a:extLst>
              <a:ext uri="{FF2B5EF4-FFF2-40B4-BE49-F238E27FC236}">
                <a16:creationId xmlns:a16="http://schemas.microsoft.com/office/drawing/2014/main" id="{81FF548F-A2A7-40A5-B15E-F4AD34D0211D}"/>
              </a:ext>
            </a:extLst>
          </p:cNvPr>
          <p:cNvPicPr>
            <a:picLocks noChangeAspect="1"/>
          </p:cNvPicPr>
          <p:nvPr/>
        </p:nvPicPr>
        <p:blipFill>
          <a:blip r:embed="rId3"/>
          <a:stretch>
            <a:fillRect/>
          </a:stretch>
        </p:blipFill>
        <p:spPr>
          <a:xfrm>
            <a:off x="499734" y="2466321"/>
            <a:ext cx="3087497" cy="2287314"/>
          </a:xfrm>
          <a:prstGeom prst="rect">
            <a:avLst/>
          </a:prstGeom>
        </p:spPr>
      </p:pic>
      <p:pic>
        <p:nvPicPr>
          <p:cNvPr id="5" name="图片 4">
            <a:extLst>
              <a:ext uri="{FF2B5EF4-FFF2-40B4-BE49-F238E27FC236}">
                <a16:creationId xmlns:a16="http://schemas.microsoft.com/office/drawing/2014/main" id="{8A977CB1-1C4C-481C-A579-8B597127CB38}"/>
              </a:ext>
            </a:extLst>
          </p:cNvPr>
          <p:cNvPicPr>
            <a:picLocks noChangeAspect="1"/>
          </p:cNvPicPr>
          <p:nvPr/>
        </p:nvPicPr>
        <p:blipFill>
          <a:blip r:embed="rId4"/>
          <a:stretch>
            <a:fillRect/>
          </a:stretch>
        </p:blipFill>
        <p:spPr>
          <a:xfrm>
            <a:off x="4690885" y="2595665"/>
            <a:ext cx="2810229" cy="1928588"/>
          </a:xfrm>
          <a:prstGeom prst="rect">
            <a:avLst/>
          </a:prstGeom>
        </p:spPr>
      </p:pic>
      <p:pic>
        <p:nvPicPr>
          <p:cNvPr id="7" name="图片 6">
            <a:extLst>
              <a:ext uri="{FF2B5EF4-FFF2-40B4-BE49-F238E27FC236}">
                <a16:creationId xmlns:a16="http://schemas.microsoft.com/office/drawing/2014/main" id="{8358FB81-6187-4CF5-809B-64B9BBD1BB1C}"/>
              </a:ext>
            </a:extLst>
          </p:cNvPr>
          <p:cNvPicPr>
            <a:picLocks noChangeAspect="1"/>
          </p:cNvPicPr>
          <p:nvPr/>
        </p:nvPicPr>
        <p:blipFill>
          <a:blip r:embed="rId5"/>
          <a:stretch>
            <a:fillRect/>
          </a:stretch>
        </p:blipFill>
        <p:spPr>
          <a:xfrm>
            <a:off x="8175361" y="2558575"/>
            <a:ext cx="3937107" cy="1044943"/>
          </a:xfrm>
          <a:prstGeom prst="rect">
            <a:avLst/>
          </a:prstGeom>
        </p:spPr>
      </p:pic>
    </p:spTree>
    <p:extLst>
      <p:ext uri="{BB962C8B-B14F-4D97-AF65-F5344CB8AC3E}">
        <p14:creationId xmlns:p14="http://schemas.microsoft.com/office/powerpoint/2010/main" val="30475165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283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3099" y="1130300"/>
            <a:ext cx="10845800" cy="4468357"/>
            <a:chOff x="673099" y="1130300"/>
            <a:chExt cx="10845800" cy="4468357"/>
          </a:xfrm>
        </p:grpSpPr>
        <p:sp>
          <p:nvSpPr>
            <p:cNvPr id="3" name="íSľidé"/>
            <p:cNvSpPr/>
            <p:nvPr/>
          </p:nvSpPr>
          <p:spPr bwMode="auto">
            <a:xfrm>
              <a:off x="677862" y="2482608"/>
              <a:ext cx="2730880" cy="360040"/>
            </a:xfrm>
            <a:prstGeom prst="parallelogram">
              <a:avLst>
                <a:gd name="adj" fmla="val 76283"/>
              </a:avLst>
            </a:prstGeom>
            <a:solidFill>
              <a:schemeClr val="accent1">
                <a:lumMod val="75000"/>
              </a:schemeClr>
            </a:solidFill>
            <a:ln w="19050">
              <a:noFill/>
              <a:round/>
            </a:ln>
          </p:spPr>
          <p:txBody>
            <a:bodyPr anchor="ctr"/>
            <a:lstStyle/>
            <a:p>
              <a:pPr algn="ctr"/>
              <a:endParaRPr/>
            </a:p>
          </p:txBody>
        </p:sp>
        <p:sp>
          <p:nvSpPr>
            <p:cNvPr id="4" name="iSḻïḑè"/>
            <p:cNvSpPr/>
            <p:nvPr/>
          </p:nvSpPr>
          <p:spPr>
            <a:xfrm>
              <a:off x="673099" y="1130300"/>
              <a:ext cx="10845800" cy="1460319"/>
            </a:xfrm>
            <a:prstGeom prst="rect">
              <a:avLst/>
            </a:prstGeom>
            <a:blipFill>
              <a:blip r:embed="rId3"/>
              <a:stretch>
                <a:fillRect t="-307171" b="-301876"/>
              </a:stretch>
            </a:blipFill>
            <a:ln w="12700" cap="flat" cmpd="sng" algn="ctr">
              <a:noFill/>
              <a:prstDash val="solid"/>
              <a:miter lim="800000"/>
            </a:ln>
            <a:effectLst/>
            <a:extLst>
              <a:ext uri="{91240B29-F687-4F45-9708-019B960494DF}">
                <a14:hiddenLine xmlns:a14="http://schemas.microsoft.com/office/drawing/2010/main" w="12700">
                  <a:solidFill>
                    <a:srgbClr val="D1DADD"/>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î$ľîdê"/>
            <p:cNvSpPr/>
            <p:nvPr/>
          </p:nvSpPr>
          <p:spPr bwMode="auto">
            <a:xfrm>
              <a:off x="673100" y="2086564"/>
              <a:ext cx="2459596" cy="756084"/>
            </a:xfrm>
            <a:prstGeom prst="rect">
              <a:avLst/>
            </a:prstGeom>
            <a:solidFill>
              <a:schemeClr val="accent1"/>
            </a:solidFill>
            <a:ln w="19050">
              <a:noFill/>
              <a:round/>
            </a:ln>
          </p:spPr>
          <p:txBody>
            <a:bodyPr rot="0" spcFirstLastPara="0" vert="horz" wrap="square" lIns="91440" tIns="45720" rIns="91440" bIns="45720" anchor="ctr" anchorCtr="1" forceAA="0" compatLnSpc="1">
              <a:normAutofit fontScale="85000" lnSpcReduction="10000"/>
            </a:bodyPr>
            <a:lstStyle/>
            <a:p>
              <a:pPr>
                <a:lnSpc>
                  <a:spcPct val="120000"/>
                </a:lnSpc>
              </a:pPr>
              <a:r>
                <a:rPr lang="zh-CN" altLang="en-US" sz="3200" b="1" i="1" dirty="0">
                  <a:effectLst>
                    <a:outerShdw blurRad="38100" dist="38100" dir="2700000" algn="tl">
                      <a:srgbClr val="000000">
                        <a:alpha val="43137"/>
                      </a:srgbClr>
                    </a:outerShdw>
                  </a:effectLst>
                </a:rPr>
                <a:t>版本更新内容</a:t>
              </a:r>
            </a:p>
          </p:txBody>
        </p:sp>
        <p:grpSp>
          <p:nvGrpSpPr>
            <p:cNvPr id="6" name="ïṡľidê"/>
            <p:cNvGrpSpPr/>
            <p:nvPr/>
          </p:nvGrpSpPr>
          <p:grpSpPr>
            <a:xfrm>
              <a:off x="673100" y="3975844"/>
              <a:ext cx="685800" cy="1622813"/>
              <a:chOff x="673100" y="3466202"/>
              <a:chExt cx="685800" cy="1622813"/>
            </a:xfrm>
          </p:grpSpPr>
          <p:sp>
            <p:nvSpPr>
              <p:cNvPr id="24" name="íṩļïďe">
                <a:hlinkClick r:id="rId4" action="ppaction://hlinksldjump"/>
              </p:cNvPr>
              <p:cNvSpPr/>
              <p:nvPr/>
            </p:nvSpPr>
            <p:spPr>
              <a:xfrm>
                <a:off x="673100" y="3466202"/>
                <a:ext cx="685800" cy="60353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1</a:t>
                </a:r>
                <a:endParaRPr lang="zh-CN" altLang="en-US" sz="3200" b="1" dirty="0"/>
              </a:p>
            </p:txBody>
          </p:sp>
          <p:sp>
            <p:nvSpPr>
              <p:cNvPr id="20" name="ïṥḻiďe">
                <a:hlinkClick r:id="rId5" action="ppaction://hlinksldjump"/>
              </p:cNvPr>
              <p:cNvSpPr/>
              <p:nvPr/>
            </p:nvSpPr>
            <p:spPr>
              <a:xfrm>
                <a:off x="673100" y="4485485"/>
                <a:ext cx="685800" cy="603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3</a:t>
                </a:r>
                <a:endParaRPr lang="zh-CN" altLang="en-US" sz="3200" b="1" dirty="0"/>
              </a:p>
            </p:txBody>
          </p:sp>
        </p:grpSp>
        <p:grpSp>
          <p:nvGrpSpPr>
            <p:cNvPr id="7" name="îṥḻiḓè"/>
            <p:cNvGrpSpPr/>
            <p:nvPr/>
          </p:nvGrpSpPr>
          <p:grpSpPr>
            <a:xfrm>
              <a:off x="6235700" y="3975844"/>
              <a:ext cx="685800" cy="1622813"/>
              <a:chOff x="6235700" y="3466202"/>
              <a:chExt cx="685800" cy="1622813"/>
            </a:xfrm>
          </p:grpSpPr>
          <p:sp>
            <p:nvSpPr>
              <p:cNvPr id="14" name="iś1ídê">
                <a:hlinkClick r:id="rId6" action="ppaction://hlinksldjump"/>
              </p:cNvPr>
              <p:cNvSpPr/>
              <p:nvPr/>
            </p:nvSpPr>
            <p:spPr>
              <a:xfrm>
                <a:off x="6235700" y="3466202"/>
                <a:ext cx="685800" cy="60353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2</a:t>
                </a:r>
                <a:endParaRPr lang="zh-CN" altLang="en-US" sz="3200" b="1" dirty="0"/>
              </a:p>
            </p:txBody>
          </p:sp>
          <p:sp>
            <p:nvSpPr>
              <p:cNvPr id="10" name="ï$ļíḑé">
                <a:hlinkClick r:id="rId7" action="ppaction://hlinksldjump"/>
              </p:cNvPr>
              <p:cNvSpPr/>
              <p:nvPr/>
            </p:nvSpPr>
            <p:spPr>
              <a:xfrm>
                <a:off x="6235700" y="4485485"/>
                <a:ext cx="685800" cy="603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4</a:t>
                </a:r>
                <a:endParaRPr lang="zh-CN" altLang="en-US" sz="3200" b="1" dirty="0"/>
              </a:p>
            </p:txBody>
          </p:sp>
        </p:grpSp>
      </p:grpSp>
      <p:sp>
        <p:nvSpPr>
          <p:cNvPr id="28" name="íṡľîḓé">
            <a:extLst>
              <a:ext uri="{FF2B5EF4-FFF2-40B4-BE49-F238E27FC236}">
                <a16:creationId xmlns:a16="http://schemas.microsoft.com/office/drawing/2014/main" id="{6014434F-B909-4F71-BDFA-61E5E4CB21AE}"/>
              </a:ext>
            </a:extLst>
          </p:cNvPr>
          <p:cNvSpPr txBox="1"/>
          <p:nvPr/>
        </p:nvSpPr>
        <p:spPr bwMode="auto">
          <a:xfrm>
            <a:off x="1358900" y="3978979"/>
            <a:ext cx="3798358" cy="5972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dirty="0">
                <a:latin typeface="华文隶书" panose="02010800040101010101" pitchFamily="2" charset="-122"/>
                <a:ea typeface="华文隶书" panose="02010800040101010101" pitchFamily="2" charset="-122"/>
              </a:rPr>
              <a:t>新增看穿式监管认证码维护入口</a:t>
            </a:r>
            <a:endParaRPr lang="en-US" altLang="zh-CN" dirty="0">
              <a:latin typeface="华文隶书" panose="02010800040101010101" pitchFamily="2" charset="-122"/>
              <a:ea typeface="华文隶书" panose="02010800040101010101" pitchFamily="2" charset="-122"/>
            </a:endParaRPr>
          </a:p>
        </p:txBody>
      </p:sp>
      <p:sp>
        <p:nvSpPr>
          <p:cNvPr id="29" name="îṩḷïḍe">
            <a:extLst>
              <a:ext uri="{FF2B5EF4-FFF2-40B4-BE49-F238E27FC236}">
                <a16:creationId xmlns:a16="http://schemas.microsoft.com/office/drawing/2014/main" id="{9F3BE1F2-6FD0-4DDD-8A7E-22B89ADD7CC3}"/>
              </a:ext>
            </a:extLst>
          </p:cNvPr>
          <p:cNvSpPr/>
          <p:nvPr/>
        </p:nvSpPr>
        <p:spPr bwMode="auto">
          <a:xfrm>
            <a:off x="6986474" y="4114502"/>
            <a:ext cx="2653502" cy="414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80000"/>
              </a:lnSpc>
              <a:spcBef>
                <a:spcPct val="0"/>
              </a:spcBef>
            </a:pPr>
            <a:r>
              <a:rPr lang="zh-CN" altLang="en-US" dirty="0">
                <a:latin typeface="华文隶书" panose="02010800040101010101" pitchFamily="2" charset="-122"/>
                <a:ea typeface="华文隶书" panose="02010800040101010101" pitchFamily="2" charset="-122"/>
              </a:rPr>
              <a:t>主次用报送文件合并</a:t>
            </a:r>
            <a:endParaRPr lang="en-US" altLang="zh-CN" dirty="0">
              <a:latin typeface="华文隶书" panose="02010800040101010101" pitchFamily="2" charset="-122"/>
              <a:ea typeface="华文隶书" panose="02010800040101010101" pitchFamily="2" charset="-122"/>
            </a:endParaRPr>
          </a:p>
        </p:txBody>
      </p:sp>
      <p:sp>
        <p:nvSpPr>
          <p:cNvPr id="30" name="îŝlïḋé">
            <a:extLst>
              <a:ext uri="{FF2B5EF4-FFF2-40B4-BE49-F238E27FC236}">
                <a16:creationId xmlns:a16="http://schemas.microsoft.com/office/drawing/2014/main" id="{C89AF959-42CB-44D2-ACD9-C821E09A1A0E}"/>
              </a:ext>
            </a:extLst>
          </p:cNvPr>
          <p:cNvSpPr txBox="1"/>
          <p:nvPr/>
        </p:nvSpPr>
        <p:spPr bwMode="auto">
          <a:xfrm>
            <a:off x="1358900" y="5109758"/>
            <a:ext cx="203630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80000"/>
              </a:lnSpc>
              <a:spcBef>
                <a:spcPct val="0"/>
              </a:spcBef>
            </a:pPr>
            <a:r>
              <a:rPr lang="zh-CN" altLang="en-US" dirty="0">
                <a:latin typeface="华文隶书" panose="02010800040101010101" pitchFamily="2" charset="-122"/>
                <a:ea typeface="华文隶书" panose="02010800040101010101" pitchFamily="2" charset="-122"/>
              </a:rPr>
              <a:t>后台交易组件</a:t>
            </a:r>
            <a:endParaRPr lang="en-US" altLang="zh-CN" dirty="0">
              <a:latin typeface="华文隶书" panose="02010800040101010101" pitchFamily="2" charset="-122"/>
              <a:ea typeface="华文隶书" panose="02010800040101010101" pitchFamily="2" charset="-122"/>
            </a:endParaRPr>
          </a:p>
        </p:txBody>
      </p:sp>
      <p:sp>
        <p:nvSpPr>
          <p:cNvPr id="31" name="文本框 30">
            <a:extLst>
              <a:ext uri="{FF2B5EF4-FFF2-40B4-BE49-F238E27FC236}">
                <a16:creationId xmlns:a16="http://schemas.microsoft.com/office/drawing/2014/main" id="{03772896-27B6-4449-B5EE-473EA1F066DC}"/>
              </a:ext>
            </a:extLst>
          </p:cNvPr>
          <p:cNvSpPr txBox="1"/>
          <p:nvPr/>
        </p:nvSpPr>
        <p:spPr>
          <a:xfrm>
            <a:off x="6921500" y="5166769"/>
            <a:ext cx="1002197" cy="327782"/>
          </a:xfrm>
          <a:prstGeom prst="rect">
            <a:avLst/>
          </a:prstGeom>
          <a:noFill/>
        </p:spPr>
        <p:txBody>
          <a:bodyPr wrap="none" rtlCol="0">
            <a:spAutoFit/>
          </a:bodyPr>
          <a:lstStyle/>
          <a:p>
            <a:pPr defTabSz="913765">
              <a:lnSpc>
                <a:spcPct val="80000"/>
              </a:lnSpc>
              <a:spcBef>
                <a:spcPct val="0"/>
              </a:spcBef>
            </a:pPr>
            <a:r>
              <a:rPr lang="en-US" altLang="zh-CN" dirty="0">
                <a:latin typeface="华文隶书" panose="02010800040101010101" pitchFamily="2" charset="-122"/>
                <a:ea typeface="华文隶书" panose="02010800040101010101" pitchFamily="2" charset="-122"/>
              </a:rPr>
              <a:t>API</a:t>
            </a:r>
            <a:r>
              <a:rPr lang="zh-CN" altLang="en-US" dirty="0">
                <a:latin typeface="华文隶书" panose="02010800040101010101" pitchFamily="2" charset="-122"/>
                <a:ea typeface="华文隶书" panose="02010800040101010101" pitchFamily="2" charset="-122"/>
              </a:rPr>
              <a:t>相关</a:t>
            </a:r>
          </a:p>
        </p:txBody>
      </p:sp>
      <p:pic>
        <p:nvPicPr>
          <p:cNvPr id="32" name="图片 31">
            <a:extLst>
              <a:ext uri="{FF2B5EF4-FFF2-40B4-BE49-F238E27FC236}">
                <a16:creationId xmlns:a16="http://schemas.microsoft.com/office/drawing/2014/main" id="{8E0158B8-944B-4259-861F-5461637C8F3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0" y="386994"/>
            <a:ext cx="7095430" cy="523220"/>
            <a:chOff x="279400" y="396626"/>
            <a:chExt cx="5666662" cy="523220"/>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169081" y="396626"/>
              <a:ext cx="4776981" cy="523220"/>
            </a:xfrm>
            <a:prstGeom prst="rect">
              <a:avLst/>
            </a:prstGeom>
            <a:noFill/>
          </p:spPr>
          <p:txBody>
            <a:bodyPr wrap="square" rtlCol="0">
              <a:spAutoFit/>
            </a:bodyPr>
            <a:lstStyle/>
            <a:p>
              <a:pPr>
                <a:spcBef>
                  <a:spcPct val="0"/>
                </a:spcBef>
              </a:pPr>
              <a:r>
                <a:rPr lang="zh-CN" altLang="en-US" sz="2800" b="1" i="1" dirty="0">
                  <a:effectLst>
                    <a:outerShdw blurRad="38100" dist="38100" dir="2700000" algn="tl">
                      <a:srgbClr val="000000">
                        <a:alpha val="43137"/>
                      </a:srgbClr>
                    </a:outerShdw>
                  </a:effectLst>
                </a:rPr>
                <a:t>新增看穿式监管认证码维护入口</a:t>
              </a:r>
              <a:endParaRPr lang="en-US" altLang="zh-CN" sz="2800" b="1" i="1" dirty="0">
                <a:effectLst>
                  <a:outerShdw blurRad="38100" dist="38100" dir="2700000" algn="tl">
                    <a:srgbClr val="000000">
                      <a:alpha val="43137"/>
                    </a:srgbClr>
                  </a:outerShdw>
                </a:effectLst>
              </a:endParaRPr>
            </a:p>
          </p:txBody>
        </p:sp>
      </p:grpSp>
      <p:pic>
        <p:nvPicPr>
          <p:cNvPr id="42" name="图片 41">
            <a:hlinkClick r:id="rId2" action="ppaction://hlinksldjump"/>
            <a:extLst>
              <a:ext uri="{FF2B5EF4-FFF2-40B4-BE49-F238E27FC236}">
                <a16:creationId xmlns:a16="http://schemas.microsoft.com/office/drawing/2014/main" id="{F2B8FD29-4FE0-4A81-823F-8D9D0B8FEC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43" name="图片 42">
            <a:extLst>
              <a:ext uri="{FF2B5EF4-FFF2-40B4-BE49-F238E27FC236}">
                <a16:creationId xmlns:a16="http://schemas.microsoft.com/office/drawing/2014/main" id="{FD52FCB8-C18F-42E9-96E5-F9724AC983FC}"/>
              </a:ext>
            </a:extLst>
          </p:cNvPr>
          <p:cNvPicPr>
            <a:picLocks noChangeAspect="1"/>
          </p:cNvPicPr>
          <p:nvPr/>
        </p:nvPicPr>
        <p:blipFill>
          <a:blip r:embed="rId4"/>
          <a:stretch>
            <a:fillRect/>
          </a:stretch>
        </p:blipFill>
        <p:spPr>
          <a:xfrm>
            <a:off x="1527031" y="1361997"/>
            <a:ext cx="5158886" cy="3347359"/>
          </a:xfrm>
          <a:prstGeom prst="rect">
            <a:avLst/>
          </a:prstGeom>
        </p:spPr>
      </p:pic>
    </p:spTree>
    <p:extLst>
      <p:ext uri="{BB962C8B-B14F-4D97-AF65-F5344CB8AC3E}">
        <p14:creationId xmlns:p14="http://schemas.microsoft.com/office/powerpoint/2010/main" val="68449801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0" y="409468"/>
            <a:ext cx="6936409" cy="495301"/>
            <a:chOff x="279400" y="419100"/>
            <a:chExt cx="5539662" cy="495301"/>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042081" y="475754"/>
              <a:ext cx="4776981" cy="438646"/>
            </a:xfrm>
            <a:prstGeom prst="rect">
              <a:avLst/>
            </a:prstGeom>
            <a:noFill/>
          </p:spPr>
          <p:txBody>
            <a:bodyPr wrap="square" rtlCol="0">
              <a:spAutoFit/>
            </a:bodyPr>
            <a:lstStyle/>
            <a:p>
              <a:pPr>
                <a:lnSpc>
                  <a:spcPct val="80000"/>
                </a:lnSpc>
                <a:spcBef>
                  <a:spcPct val="0"/>
                </a:spcBef>
              </a:pPr>
              <a:r>
                <a:rPr lang="zh-CN" altLang="en-US" sz="2800" b="1" i="1" dirty="0">
                  <a:effectLst>
                    <a:outerShdw blurRad="38100" dist="38100" dir="2700000" algn="tl">
                      <a:srgbClr val="000000">
                        <a:alpha val="43137"/>
                      </a:srgbClr>
                    </a:outerShdw>
                  </a:effectLst>
                </a:rPr>
                <a:t>主次用报送文件合并</a:t>
              </a:r>
              <a:endParaRPr lang="en-US" altLang="zh-CN" sz="2800" b="1" i="1" dirty="0">
                <a:effectLst>
                  <a:outerShdw blurRad="38100" dist="38100" dir="2700000" algn="tl">
                    <a:srgbClr val="000000">
                      <a:alpha val="43137"/>
                    </a:srgbClr>
                  </a:outerShdw>
                </a:effectLst>
              </a:endParaRPr>
            </a:p>
          </p:txBody>
        </p:sp>
      </p:grpSp>
      <p:pic>
        <p:nvPicPr>
          <p:cNvPr id="42" name="图片 41">
            <a:hlinkClick r:id="rId2" action="ppaction://hlinksldjump"/>
            <a:extLst>
              <a:ext uri="{FF2B5EF4-FFF2-40B4-BE49-F238E27FC236}">
                <a16:creationId xmlns:a16="http://schemas.microsoft.com/office/drawing/2014/main" id="{F2B8FD29-4FE0-4A81-823F-8D9D0B8FEC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2" name="图片 1">
            <a:extLst>
              <a:ext uri="{FF2B5EF4-FFF2-40B4-BE49-F238E27FC236}">
                <a16:creationId xmlns:a16="http://schemas.microsoft.com/office/drawing/2014/main" id="{D021FA91-8FFD-4BAD-A7F8-E02F71A7559A}"/>
              </a:ext>
            </a:extLst>
          </p:cNvPr>
          <p:cNvPicPr>
            <a:picLocks noChangeAspect="1"/>
          </p:cNvPicPr>
          <p:nvPr/>
        </p:nvPicPr>
        <p:blipFill>
          <a:blip r:embed="rId4"/>
          <a:stretch>
            <a:fillRect/>
          </a:stretch>
        </p:blipFill>
        <p:spPr>
          <a:xfrm>
            <a:off x="430210" y="1392553"/>
            <a:ext cx="4645170" cy="1647574"/>
          </a:xfrm>
          <a:prstGeom prst="rect">
            <a:avLst/>
          </a:prstGeom>
        </p:spPr>
      </p:pic>
      <p:pic>
        <p:nvPicPr>
          <p:cNvPr id="3" name="图片 2">
            <a:extLst>
              <a:ext uri="{FF2B5EF4-FFF2-40B4-BE49-F238E27FC236}">
                <a16:creationId xmlns:a16="http://schemas.microsoft.com/office/drawing/2014/main" id="{32E59346-7360-41FE-BDE5-70CEDA8CF3DC}"/>
              </a:ext>
            </a:extLst>
          </p:cNvPr>
          <p:cNvPicPr>
            <a:picLocks noChangeAspect="1"/>
          </p:cNvPicPr>
          <p:nvPr/>
        </p:nvPicPr>
        <p:blipFill>
          <a:blip r:embed="rId5"/>
          <a:stretch>
            <a:fillRect/>
          </a:stretch>
        </p:blipFill>
        <p:spPr>
          <a:xfrm>
            <a:off x="5476869" y="1392552"/>
            <a:ext cx="3953617" cy="1643585"/>
          </a:xfrm>
          <a:prstGeom prst="rect">
            <a:avLst/>
          </a:prstGeom>
        </p:spPr>
      </p:pic>
      <p:pic>
        <p:nvPicPr>
          <p:cNvPr id="4" name="图片 3">
            <a:extLst>
              <a:ext uri="{FF2B5EF4-FFF2-40B4-BE49-F238E27FC236}">
                <a16:creationId xmlns:a16="http://schemas.microsoft.com/office/drawing/2014/main" id="{BD0F7C1D-D2AF-4C4A-BF9F-E6671B388426}"/>
              </a:ext>
            </a:extLst>
          </p:cNvPr>
          <p:cNvPicPr>
            <a:picLocks noChangeAspect="1"/>
          </p:cNvPicPr>
          <p:nvPr/>
        </p:nvPicPr>
        <p:blipFill>
          <a:blip r:embed="rId6"/>
          <a:stretch>
            <a:fillRect/>
          </a:stretch>
        </p:blipFill>
        <p:spPr>
          <a:xfrm>
            <a:off x="430210" y="3340504"/>
            <a:ext cx="4698407" cy="1647574"/>
          </a:xfrm>
          <a:prstGeom prst="rect">
            <a:avLst/>
          </a:prstGeom>
        </p:spPr>
      </p:pic>
    </p:spTree>
    <p:extLst>
      <p:ext uri="{BB962C8B-B14F-4D97-AF65-F5344CB8AC3E}">
        <p14:creationId xmlns:p14="http://schemas.microsoft.com/office/powerpoint/2010/main" val="2729296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0" y="409468"/>
            <a:ext cx="6936409" cy="495301"/>
            <a:chOff x="279400" y="419100"/>
            <a:chExt cx="5539662" cy="495301"/>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042081" y="475754"/>
              <a:ext cx="4776981" cy="438646"/>
            </a:xfrm>
            <a:prstGeom prst="rect">
              <a:avLst/>
            </a:prstGeom>
            <a:noFill/>
          </p:spPr>
          <p:txBody>
            <a:bodyPr wrap="square" rtlCol="0">
              <a:spAutoFit/>
            </a:bodyPr>
            <a:lstStyle/>
            <a:p>
              <a:pPr>
                <a:lnSpc>
                  <a:spcPct val="80000"/>
                </a:lnSpc>
                <a:spcBef>
                  <a:spcPct val="0"/>
                </a:spcBef>
              </a:pPr>
              <a:r>
                <a:rPr lang="zh-CN" altLang="en-US" sz="2800" b="1" i="1" dirty="0">
                  <a:effectLst>
                    <a:outerShdw blurRad="38100" dist="38100" dir="2700000" algn="tl">
                      <a:srgbClr val="000000">
                        <a:alpha val="43137"/>
                      </a:srgbClr>
                    </a:outerShdw>
                  </a:effectLst>
                </a:rPr>
                <a:t>后台交易组件</a:t>
              </a:r>
              <a:endParaRPr lang="en-US" altLang="zh-CN" sz="2800" b="1" i="1" dirty="0">
                <a:effectLst>
                  <a:outerShdw blurRad="38100" dist="38100" dir="2700000" algn="tl">
                    <a:srgbClr val="000000">
                      <a:alpha val="43137"/>
                    </a:srgbClr>
                  </a:outerShdw>
                </a:effectLst>
              </a:endParaRPr>
            </a:p>
          </p:txBody>
        </p:sp>
      </p:grpSp>
      <p:pic>
        <p:nvPicPr>
          <p:cNvPr id="42" name="图片 41">
            <a:hlinkClick r:id="rId2" action="ppaction://hlinksldjump"/>
            <a:extLst>
              <a:ext uri="{FF2B5EF4-FFF2-40B4-BE49-F238E27FC236}">
                <a16:creationId xmlns:a16="http://schemas.microsoft.com/office/drawing/2014/main" id="{F2B8FD29-4FE0-4A81-823F-8D9D0B8FEC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5" name="矩形 4">
            <a:extLst>
              <a:ext uri="{FF2B5EF4-FFF2-40B4-BE49-F238E27FC236}">
                <a16:creationId xmlns:a16="http://schemas.microsoft.com/office/drawing/2014/main" id="{72F4081A-C04D-414B-88C6-5B26B72E5B1C}"/>
              </a:ext>
            </a:extLst>
          </p:cNvPr>
          <p:cNvSpPr/>
          <p:nvPr/>
        </p:nvSpPr>
        <p:spPr>
          <a:xfrm>
            <a:off x="954980" y="1588768"/>
            <a:ext cx="6096000" cy="3139321"/>
          </a:xfrm>
          <a:prstGeom prst="rect">
            <a:avLst/>
          </a:prstGeom>
        </p:spPr>
        <p:txBody>
          <a:bodyPr>
            <a:spAutoFit/>
          </a:bodyPr>
          <a:lstStyle/>
          <a:p>
            <a:r>
              <a:rPr lang="en-US" altLang="zh-CN" dirty="0">
                <a:latin typeface="楷体" panose="02010609060101010101" pitchFamily="49" charset="-122"/>
                <a:ea typeface="楷体" panose="02010609060101010101" pitchFamily="49" charset="-122"/>
              </a:rPr>
              <a:t>1</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Oprdispatcher</a:t>
            </a:r>
            <a:r>
              <a:rPr lang="zh-CN" altLang="en-US" dirty="0">
                <a:latin typeface="楷体" panose="02010609060101010101" pitchFamily="49" charset="-122"/>
                <a:ea typeface="楷体" panose="02010609060101010101" pitchFamily="49" charset="-122"/>
              </a:rPr>
              <a:t>将次用系统可将采集信息回导到主系统</a:t>
            </a:r>
          </a:p>
          <a:p>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Tkernel</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交易核心（涉及认证过程终端类型判断）</a:t>
            </a:r>
          </a:p>
          <a:p>
            <a:r>
              <a:rPr lang="en-US" altLang="zh-CN" dirty="0">
                <a:latin typeface="楷体" panose="02010609060101010101" pitchFamily="49" charset="-122"/>
                <a:ea typeface="楷体" panose="02010609060101010101" pitchFamily="49" charset="-122"/>
              </a:rPr>
              <a:t>3</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支持看穿式监管的前置（信息采集和认证过程）</a:t>
            </a:r>
          </a:p>
          <a:p>
            <a:r>
              <a:rPr lang="en-US" altLang="zh-CN" dirty="0">
                <a:latin typeface="楷体" panose="02010609060101010101" pitchFamily="49" charset="-122"/>
                <a:ea typeface="楷体" panose="02010609060101010101" pitchFamily="49" charset="-122"/>
              </a:rPr>
              <a:t>4</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Qkernel</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查询核心</a:t>
            </a:r>
          </a:p>
          <a:p>
            <a:r>
              <a:rPr lang="en-US" altLang="zh-CN" dirty="0">
                <a:latin typeface="楷体" panose="02010609060101010101" pitchFamily="49" charset="-122"/>
                <a:ea typeface="楷体" panose="02010609060101010101" pitchFamily="49" charset="-122"/>
              </a:rPr>
              <a:t>5</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Tinit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交易初始化组件（涉及新增数据结构）</a:t>
            </a:r>
          </a:p>
          <a:p>
            <a:r>
              <a:rPr lang="en-US" altLang="zh-CN" dirty="0">
                <a:latin typeface="楷体" panose="02010609060101010101" pitchFamily="49" charset="-122"/>
                <a:ea typeface="楷体" panose="02010609060101010101" pitchFamily="49" charset="-122"/>
              </a:rPr>
              <a:t>6</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Dbmt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实时上场组件（配合新前置）</a:t>
            </a:r>
          </a:p>
          <a:p>
            <a:r>
              <a:rPr lang="en-US" altLang="zh-CN" dirty="0">
                <a:latin typeface="楷体" panose="02010609060101010101" pitchFamily="49" charset="-122"/>
                <a:ea typeface="楷体" panose="02010609060101010101" pitchFamily="49" charset="-122"/>
              </a:rPr>
              <a:t>7</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Drmt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实时数据同步组件（配合新前置）</a:t>
            </a:r>
          </a:p>
          <a:p>
            <a:r>
              <a:rPr lang="en-US" altLang="zh-CN" dirty="0">
                <a:latin typeface="楷体" panose="02010609060101010101" pitchFamily="49" charset="-122"/>
                <a:ea typeface="楷体" panose="02010609060101010101" pitchFamily="49" charset="-122"/>
              </a:rPr>
              <a:t>8</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TradeAgent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交易代理组件（增加了端口号的采集）</a:t>
            </a:r>
          </a:p>
          <a:p>
            <a:r>
              <a:rPr lang="en-US" altLang="zh-CN" dirty="0">
                <a:latin typeface="楷体" panose="02010609060101010101" pitchFamily="49" charset="-122"/>
                <a:ea typeface="楷体" panose="02010609060101010101" pitchFamily="49" charset="-122"/>
              </a:rPr>
              <a:t>9</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SyncMerge</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灾备和次用系统交易初始化数据抽取工（涉及新增数据结构）</a:t>
            </a:r>
          </a:p>
        </p:txBody>
      </p:sp>
    </p:spTree>
    <p:extLst>
      <p:ext uri="{BB962C8B-B14F-4D97-AF65-F5344CB8AC3E}">
        <p14:creationId xmlns:p14="http://schemas.microsoft.com/office/powerpoint/2010/main" val="16262975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283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3099" y="1130300"/>
            <a:ext cx="10845800" cy="4506858"/>
            <a:chOff x="673099" y="1130300"/>
            <a:chExt cx="10845800" cy="4506858"/>
          </a:xfrm>
        </p:grpSpPr>
        <p:sp>
          <p:nvSpPr>
            <p:cNvPr id="3" name="íSľidé"/>
            <p:cNvSpPr/>
            <p:nvPr/>
          </p:nvSpPr>
          <p:spPr bwMode="auto">
            <a:xfrm>
              <a:off x="677862" y="2482608"/>
              <a:ext cx="2730880" cy="360040"/>
            </a:xfrm>
            <a:prstGeom prst="parallelogram">
              <a:avLst>
                <a:gd name="adj" fmla="val 76283"/>
              </a:avLst>
            </a:prstGeom>
            <a:solidFill>
              <a:schemeClr val="accent1">
                <a:lumMod val="75000"/>
              </a:schemeClr>
            </a:solidFill>
            <a:ln w="19050">
              <a:noFill/>
              <a:round/>
            </a:ln>
          </p:spPr>
          <p:txBody>
            <a:bodyPr anchor="ctr"/>
            <a:lstStyle/>
            <a:p>
              <a:pPr algn="ctr"/>
              <a:endParaRPr/>
            </a:p>
          </p:txBody>
        </p:sp>
        <p:sp>
          <p:nvSpPr>
            <p:cNvPr id="4" name="iSḻïḑè"/>
            <p:cNvSpPr/>
            <p:nvPr/>
          </p:nvSpPr>
          <p:spPr>
            <a:xfrm>
              <a:off x="673099" y="1130300"/>
              <a:ext cx="10845800" cy="1460319"/>
            </a:xfrm>
            <a:prstGeom prst="rect">
              <a:avLst/>
            </a:prstGeom>
            <a:blipFill>
              <a:blip r:embed="rId3"/>
              <a:stretch>
                <a:fillRect t="-307171" b="-301876"/>
              </a:stretch>
            </a:blipFill>
            <a:ln w="12700" cap="flat" cmpd="sng" algn="ctr">
              <a:noFill/>
              <a:prstDash val="solid"/>
              <a:miter lim="800000"/>
            </a:ln>
            <a:effectLst/>
            <a:extLst>
              <a:ext uri="{91240B29-F687-4F45-9708-019B960494DF}">
                <a14:hiddenLine xmlns:a14="http://schemas.microsoft.com/office/drawing/2010/main" w="12700">
                  <a:solidFill>
                    <a:srgbClr val="D1DADD"/>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î$ľîdê"/>
            <p:cNvSpPr/>
            <p:nvPr/>
          </p:nvSpPr>
          <p:spPr bwMode="auto">
            <a:xfrm>
              <a:off x="673099" y="2085557"/>
              <a:ext cx="2459596" cy="756084"/>
            </a:xfrm>
            <a:prstGeom prst="rect">
              <a:avLst/>
            </a:prstGeom>
            <a:solidFill>
              <a:schemeClr val="accent1"/>
            </a:solidFill>
            <a:ln w="19050">
              <a:noFill/>
              <a:round/>
            </a:ln>
          </p:spPr>
          <p:txBody>
            <a:bodyPr rot="0" spcFirstLastPara="0" vert="horz" wrap="square" lIns="91440" tIns="45720" rIns="91440" bIns="45720" anchor="ctr" anchorCtr="1" forceAA="0" compatLnSpc="1">
              <a:normAutofit/>
            </a:bodyPr>
            <a:lstStyle/>
            <a:p>
              <a:pPr algn="ctr"/>
              <a:r>
                <a:rPr lang="zh-CN" altLang="en-US" sz="3200" b="1" i="1" dirty="0">
                  <a:solidFill>
                    <a:schemeClr val="bg1"/>
                  </a:solidFill>
                  <a:effectLst>
                    <a:outerShdw blurRad="38100" dist="38100" dir="2700000" algn="tl">
                      <a:srgbClr val="000000">
                        <a:alpha val="43137"/>
                      </a:srgbClr>
                    </a:outerShdw>
                  </a:effectLst>
                </a:rPr>
                <a:t>内容安排</a:t>
              </a:r>
            </a:p>
          </p:txBody>
        </p:sp>
        <p:grpSp>
          <p:nvGrpSpPr>
            <p:cNvPr id="6" name="ïṡľidê"/>
            <p:cNvGrpSpPr/>
            <p:nvPr/>
          </p:nvGrpSpPr>
          <p:grpSpPr>
            <a:xfrm>
              <a:off x="673100" y="3937342"/>
              <a:ext cx="4643248" cy="1699816"/>
              <a:chOff x="673100" y="3427700"/>
              <a:chExt cx="4643248" cy="1699816"/>
            </a:xfrm>
          </p:grpSpPr>
          <p:grpSp>
            <p:nvGrpSpPr>
              <p:cNvPr id="18" name="í$ļïḑé"/>
              <p:cNvGrpSpPr/>
              <p:nvPr/>
            </p:nvGrpSpPr>
            <p:grpSpPr>
              <a:xfrm>
                <a:off x="673100" y="3427700"/>
                <a:ext cx="4643248" cy="680533"/>
                <a:chOff x="673100" y="3427700"/>
                <a:chExt cx="4643248" cy="680533"/>
              </a:xfrm>
            </p:grpSpPr>
            <p:sp>
              <p:nvSpPr>
                <p:cNvPr id="24" name="íṩļïďe"/>
                <p:cNvSpPr/>
                <p:nvPr/>
              </p:nvSpPr>
              <p:spPr>
                <a:xfrm>
                  <a:off x="673100" y="3466202"/>
                  <a:ext cx="685800" cy="60353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1</a:t>
                  </a:r>
                  <a:endParaRPr lang="zh-CN" altLang="en-US" sz="3200" b="1" dirty="0"/>
                </a:p>
              </p:txBody>
            </p:sp>
            <p:grpSp>
              <p:nvGrpSpPr>
                <p:cNvPr id="25" name="iślïḓe"/>
                <p:cNvGrpSpPr/>
                <p:nvPr/>
              </p:nvGrpSpPr>
              <p:grpSpPr>
                <a:xfrm>
                  <a:off x="1387475" y="3427700"/>
                  <a:ext cx="3928873" cy="680533"/>
                  <a:chOff x="1444305" y="4556906"/>
                  <a:chExt cx="3928873" cy="680533"/>
                </a:xfrm>
              </p:grpSpPr>
              <p:sp>
                <p:nvSpPr>
                  <p:cNvPr id="26" name="iśļiḍé"/>
                  <p:cNvSpPr txBox="1"/>
                  <p:nvPr/>
                </p:nvSpPr>
                <p:spPr>
                  <a:xfrm>
                    <a:off x="1444305" y="4897173"/>
                    <a:ext cx="3928873" cy="340266"/>
                  </a:xfrm>
                  <a:prstGeom prst="rect">
                    <a:avLst/>
                  </a:prstGeom>
                  <a:noFill/>
                </p:spPr>
                <p:txBody>
                  <a:bodyPr wrap="square" lIns="91440" tIns="45720" rIns="91440" bIns="45720">
                    <a:normAutofit/>
                  </a:bodyPr>
                  <a:lstStyle/>
                  <a:p>
                    <a:pPr>
                      <a:lnSpc>
                        <a:spcPct val="140000"/>
                      </a:lnSpc>
                    </a:pPr>
                    <a:r>
                      <a:rPr lang="en-US" altLang="zh-CN" sz="1100" dirty="0">
                        <a:solidFill>
                          <a:schemeClr val="dk1">
                            <a:lumMod val="100000"/>
                          </a:schemeClr>
                        </a:solidFill>
                      </a:rPr>
                      <a:t>Authentication</a:t>
                    </a:r>
                    <a:r>
                      <a:rPr lang="zh-CN" altLang="en-US" sz="1100" dirty="0">
                        <a:solidFill>
                          <a:schemeClr val="dk1">
                            <a:lumMod val="100000"/>
                          </a:schemeClr>
                        </a:solidFill>
                      </a:rPr>
                      <a:t>、</a:t>
                    </a:r>
                    <a:r>
                      <a:rPr lang="en-US" altLang="zh-CN" sz="1100" dirty="0">
                        <a:solidFill>
                          <a:schemeClr val="dk1">
                            <a:lumMod val="100000"/>
                          </a:schemeClr>
                        </a:solidFill>
                      </a:rPr>
                      <a:t> collection and Submitted</a:t>
                    </a:r>
                    <a:endParaRPr lang="zh-CN" altLang="en-US" sz="1100" dirty="0">
                      <a:solidFill>
                        <a:schemeClr val="dk1">
                          <a:lumMod val="100000"/>
                        </a:schemeClr>
                      </a:solidFill>
                    </a:endParaRPr>
                  </a:p>
                </p:txBody>
              </p:sp>
              <p:sp>
                <p:nvSpPr>
                  <p:cNvPr id="27" name="ïSlïḋê"/>
                  <p:cNvSpPr txBox="1"/>
                  <p:nvPr/>
                </p:nvSpPr>
                <p:spPr>
                  <a:xfrm>
                    <a:off x="1444305" y="4556906"/>
                    <a:ext cx="3928873" cy="340265"/>
                  </a:xfrm>
                  <a:prstGeom prst="rect">
                    <a:avLst/>
                  </a:prstGeom>
                  <a:noFill/>
                </p:spPr>
                <p:txBody>
                  <a:bodyPr wrap="none" lIns="91440" tIns="45720" rIns="91440" bIns="45720" anchor="ctr">
                    <a:normAutofit lnSpcReduction="10000"/>
                  </a:bodyPr>
                  <a:lstStyle/>
                  <a:p>
                    <a:r>
                      <a:rPr lang="zh-CN" altLang="en-US" b="1" i="1" dirty="0">
                        <a:solidFill>
                          <a:schemeClr val="dk1">
                            <a:lumMod val="100000"/>
                          </a:schemeClr>
                        </a:solidFill>
                        <a:effectLst>
                          <a:outerShdw blurRad="38100" dist="38100" dir="2700000" algn="tl">
                            <a:srgbClr val="000000">
                              <a:alpha val="43137"/>
                            </a:srgbClr>
                          </a:outerShdw>
                        </a:effectLst>
                      </a:rPr>
                      <a:t>终端认证、信息采集和报送</a:t>
                    </a:r>
                  </a:p>
                </p:txBody>
              </p:sp>
            </p:grpSp>
          </p:grpSp>
          <p:grpSp>
            <p:nvGrpSpPr>
              <p:cNvPr id="19" name="ïŝḷîḓê"/>
              <p:cNvGrpSpPr/>
              <p:nvPr/>
            </p:nvGrpSpPr>
            <p:grpSpPr>
              <a:xfrm>
                <a:off x="673100" y="4446983"/>
                <a:ext cx="4643248" cy="680533"/>
                <a:chOff x="669925" y="3641161"/>
                <a:chExt cx="4643248" cy="680533"/>
              </a:xfrm>
            </p:grpSpPr>
            <p:sp>
              <p:nvSpPr>
                <p:cNvPr id="20" name="ïṥḻiďe"/>
                <p:cNvSpPr/>
                <p:nvPr/>
              </p:nvSpPr>
              <p:spPr>
                <a:xfrm>
                  <a:off x="669925" y="3679663"/>
                  <a:ext cx="685800" cy="603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3</a:t>
                  </a:r>
                  <a:endParaRPr lang="zh-CN" altLang="en-US" sz="3200" b="1" dirty="0"/>
                </a:p>
              </p:txBody>
            </p:sp>
            <p:grpSp>
              <p:nvGrpSpPr>
                <p:cNvPr id="21" name="ïṥḻidé"/>
                <p:cNvGrpSpPr/>
                <p:nvPr/>
              </p:nvGrpSpPr>
              <p:grpSpPr>
                <a:xfrm>
                  <a:off x="1384300" y="3641161"/>
                  <a:ext cx="3928873" cy="680533"/>
                  <a:chOff x="1444305" y="4556906"/>
                  <a:chExt cx="3928873" cy="680533"/>
                </a:xfrm>
              </p:grpSpPr>
              <p:sp>
                <p:nvSpPr>
                  <p:cNvPr id="22" name="íṩlîḋe"/>
                  <p:cNvSpPr txBox="1"/>
                  <p:nvPr/>
                </p:nvSpPr>
                <p:spPr>
                  <a:xfrm>
                    <a:off x="1444305" y="4897173"/>
                    <a:ext cx="3928873" cy="340266"/>
                  </a:xfrm>
                  <a:prstGeom prst="rect">
                    <a:avLst/>
                  </a:prstGeom>
                  <a:noFill/>
                </p:spPr>
                <p:txBody>
                  <a:bodyPr wrap="square" lIns="91440" tIns="45720" rIns="91440" bIns="45720">
                    <a:normAutofit/>
                  </a:bodyPr>
                  <a:lstStyle/>
                  <a:p>
                    <a:pPr>
                      <a:lnSpc>
                        <a:spcPct val="140000"/>
                      </a:lnSpc>
                    </a:pPr>
                    <a:r>
                      <a:rPr lang="en-US" altLang="zh-CN" sz="1100" dirty="0">
                        <a:solidFill>
                          <a:schemeClr val="dk1">
                            <a:lumMod val="100000"/>
                          </a:schemeClr>
                        </a:solidFill>
                      </a:rPr>
                      <a:t>Evaluating and switch</a:t>
                    </a:r>
                    <a:endParaRPr lang="zh-CN" altLang="en-US" sz="1100" dirty="0">
                      <a:solidFill>
                        <a:schemeClr val="dk1">
                          <a:lumMod val="100000"/>
                        </a:schemeClr>
                      </a:solidFill>
                    </a:endParaRPr>
                  </a:p>
                </p:txBody>
              </p:sp>
              <p:sp>
                <p:nvSpPr>
                  <p:cNvPr id="23" name="ïşļîḋé"/>
                  <p:cNvSpPr txBox="1"/>
                  <p:nvPr/>
                </p:nvSpPr>
                <p:spPr>
                  <a:xfrm>
                    <a:off x="1444305" y="4556906"/>
                    <a:ext cx="3928873" cy="340265"/>
                  </a:xfrm>
                  <a:prstGeom prst="rect">
                    <a:avLst/>
                  </a:prstGeom>
                  <a:noFill/>
                </p:spPr>
                <p:txBody>
                  <a:bodyPr wrap="none" lIns="91440" tIns="45720" rIns="91440" bIns="45720" anchor="ctr">
                    <a:normAutofit lnSpcReduction="10000"/>
                  </a:bodyPr>
                  <a:lstStyle/>
                  <a:p>
                    <a:r>
                      <a:rPr lang="zh-CN" altLang="en-US" b="1" i="1" dirty="0">
                        <a:solidFill>
                          <a:schemeClr val="dk1">
                            <a:lumMod val="100000"/>
                          </a:schemeClr>
                        </a:solidFill>
                        <a:effectLst>
                          <a:outerShdw blurRad="38100" dist="38100" dir="2700000" algn="tl">
                            <a:srgbClr val="000000">
                              <a:alpha val="43137"/>
                            </a:srgbClr>
                          </a:outerShdw>
                        </a:effectLst>
                      </a:rPr>
                      <a:t>评测和切换过程</a:t>
                    </a:r>
                  </a:p>
                </p:txBody>
              </p:sp>
            </p:grpSp>
          </p:grpSp>
        </p:grpSp>
        <p:grpSp>
          <p:nvGrpSpPr>
            <p:cNvPr id="7" name="îṥḻiḓè"/>
            <p:cNvGrpSpPr/>
            <p:nvPr/>
          </p:nvGrpSpPr>
          <p:grpSpPr>
            <a:xfrm>
              <a:off x="6235700" y="3937342"/>
              <a:ext cx="4643248" cy="1699816"/>
              <a:chOff x="6235700" y="3427700"/>
              <a:chExt cx="4643248" cy="1699816"/>
            </a:xfrm>
          </p:grpSpPr>
          <p:grpSp>
            <p:nvGrpSpPr>
              <p:cNvPr id="8" name="iṧ1ïďè"/>
              <p:cNvGrpSpPr/>
              <p:nvPr/>
            </p:nvGrpSpPr>
            <p:grpSpPr>
              <a:xfrm>
                <a:off x="6235700" y="3427700"/>
                <a:ext cx="4643248" cy="680533"/>
                <a:chOff x="6235700" y="3427700"/>
                <a:chExt cx="4643248" cy="680533"/>
              </a:xfrm>
            </p:grpSpPr>
            <p:sp>
              <p:nvSpPr>
                <p:cNvPr id="14" name="iś1ídê"/>
                <p:cNvSpPr/>
                <p:nvPr/>
              </p:nvSpPr>
              <p:spPr>
                <a:xfrm>
                  <a:off x="6235700" y="3466202"/>
                  <a:ext cx="685800" cy="60353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2</a:t>
                  </a:r>
                  <a:endParaRPr lang="zh-CN" altLang="en-US" sz="3200" b="1" dirty="0"/>
                </a:p>
              </p:txBody>
            </p:sp>
            <p:grpSp>
              <p:nvGrpSpPr>
                <p:cNvPr id="15" name="ïšḷíḍê"/>
                <p:cNvGrpSpPr/>
                <p:nvPr/>
              </p:nvGrpSpPr>
              <p:grpSpPr>
                <a:xfrm>
                  <a:off x="6950075" y="3427700"/>
                  <a:ext cx="3928873" cy="680533"/>
                  <a:chOff x="1444305" y="4556906"/>
                  <a:chExt cx="3928873" cy="680533"/>
                </a:xfrm>
              </p:grpSpPr>
              <p:sp>
                <p:nvSpPr>
                  <p:cNvPr id="16" name="isļíďé"/>
                  <p:cNvSpPr txBox="1"/>
                  <p:nvPr/>
                </p:nvSpPr>
                <p:spPr>
                  <a:xfrm>
                    <a:off x="1444305" y="4897173"/>
                    <a:ext cx="3928873" cy="340266"/>
                  </a:xfrm>
                  <a:prstGeom prst="rect">
                    <a:avLst/>
                  </a:prstGeom>
                  <a:noFill/>
                </p:spPr>
                <p:txBody>
                  <a:bodyPr wrap="square" lIns="91440" tIns="45720" rIns="91440" bIns="45720">
                    <a:normAutofit/>
                  </a:bodyPr>
                  <a:lstStyle/>
                  <a:p>
                    <a:pPr>
                      <a:lnSpc>
                        <a:spcPct val="140000"/>
                      </a:lnSpc>
                    </a:pPr>
                    <a:r>
                      <a:rPr lang="en-US" altLang="zh-CN" sz="1100" dirty="0">
                        <a:solidFill>
                          <a:schemeClr val="dk1">
                            <a:lumMod val="100000"/>
                          </a:schemeClr>
                        </a:solidFill>
                      </a:rPr>
                      <a:t>version update</a:t>
                    </a:r>
                    <a:endParaRPr lang="zh-CN" altLang="en-US" sz="1100" dirty="0">
                      <a:solidFill>
                        <a:schemeClr val="dk1">
                          <a:lumMod val="100000"/>
                        </a:schemeClr>
                      </a:solidFill>
                    </a:endParaRPr>
                  </a:p>
                </p:txBody>
              </p:sp>
              <p:sp>
                <p:nvSpPr>
                  <p:cNvPr id="17" name="iŝḻîḓé"/>
                  <p:cNvSpPr txBox="1"/>
                  <p:nvPr/>
                </p:nvSpPr>
                <p:spPr>
                  <a:xfrm>
                    <a:off x="1444305" y="4556906"/>
                    <a:ext cx="3928873" cy="340265"/>
                  </a:xfrm>
                  <a:prstGeom prst="rect">
                    <a:avLst/>
                  </a:prstGeom>
                  <a:noFill/>
                </p:spPr>
                <p:txBody>
                  <a:bodyPr wrap="none" lIns="91440" tIns="45720" rIns="91440" bIns="45720" anchor="ctr">
                    <a:normAutofit lnSpcReduction="10000"/>
                  </a:bodyPr>
                  <a:lstStyle/>
                  <a:p>
                    <a:r>
                      <a:rPr lang="zh-CN" altLang="en-US" b="1" i="1" dirty="0">
                        <a:solidFill>
                          <a:schemeClr val="dk1">
                            <a:lumMod val="100000"/>
                          </a:schemeClr>
                        </a:solidFill>
                        <a:effectLst>
                          <a:outerShdw blurRad="38100" dist="38100" dir="2700000" algn="tl">
                            <a:srgbClr val="000000">
                              <a:alpha val="43137"/>
                            </a:srgbClr>
                          </a:outerShdw>
                        </a:effectLst>
                      </a:rPr>
                      <a:t>版本更新内容</a:t>
                    </a:r>
                  </a:p>
                </p:txBody>
              </p:sp>
            </p:grpSp>
          </p:grpSp>
          <p:grpSp>
            <p:nvGrpSpPr>
              <p:cNvPr id="9" name="ísļïḑe"/>
              <p:cNvGrpSpPr/>
              <p:nvPr/>
            </p:nvGrpSpPr>
            <p:grpSpPr>
              <a:xfrm>
                <a:off x="6235700" y="4446983"/>
                <a:ext cx="4643248" cy="680533"/>
                <a:chOff x="669925" y="3641161"/>
                <a:chExt cx="4643248" cy="680533"/>
              </a:xfrm>
            </p:grpSpPr>
            <p:sp>
              <p:nvSpPr>
                <p:cNvPr id="10" name="ï$ļíḑé"/>
                <p:cNvSpPr/>
                <p:nvPr/>
              </p:nvSpPr>
              <p:spPr>
                <a:xfrm>
                  <a:off x="669925" y="3679663"/>
                  <a:ext cx="685800" cy="603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r>
                    <a:rPr lang="en-US" altLang="zh-CN" sz="3200" b="1" dirty="0"/>
                    <a:t>4</a:t>
                  </a:r>
                  <a:endParaRPr lang="zh-CN" altLang="en-US" sz="3200" b="1" dirty="0"/>
                </a:p>
              </p:txBody>
            </p:sp>
            <p:grpSp>
              <p:nvGrpSpPr>
                <p:cNvPr id="11" name="iśḷîḍé"/>
                <p:cNvGrpSpPr/>
                <p:nvPr/>
              </p:nvGrpSpPr>
              <p:grpSpPr>
                <a:xfrm>
                  <a:off x="1384300" y="3641161"/>
                  <a:ext cx="3928873" cy="680533"/>
                  <a:chOff x="1444305" y="4556906"/>
                  <a:chExt cx="3928873" cy="680533"/>
                </a:xfrm>
              </p:grpSpPr>
              <p:sp>
                <p:nvSpPr>
                  <p:cNvPr id="12" name="îś1íḋè"/>
                  <p:cNvSpPr txBox="1"/>
                  <p:nvPr/>
                </p:nvSpPr>
                <p:spPr>
                  <a:xfrm>
                    <a:off x="1444305" y="4897173"/>
                    <a:ext cx="3928873" cy="340266"/>
                  </a:xfrm>
                  <a:prstGeom prst="rect">
                    <a:avLst/>
                  </a:prstGeom>
                  <a:noFill/>
                </p:spPr>
                <p:txBody>
                  <a:bodyPr wrap="square" lIns="91440" tIns="45720" rIns="91440" bIns="45720">
                    <a:normAutofit/>
                  </a:bodyPr>
                  <a:lstStyle/>
                  <a:p>
                    <a:pPr>
                      <a:lnSpc>
                        <a:spcPct val="140000"/>
                      </a:lnSpc>
                    </a:pPr>
                    <a:r>
                      <a:rPr lang="en-US" altLang="zh-CN" sz="1100" dirty="0">
                        <a:solidFill>
                          <a:schemeClr val="dk1">
                            <a:lumMod val="100000"/>
                          </a:schemeClr>
                        </a:solidFill>
                      </a:rPr>
                      <a:t>About deploy</a:t>
                    </a:r>
                    <a:endParaRPr lang="zh-CN" altLang="en-US" sz="1100" dirty="0">
                      <a:solidFill>
                        <a:schemeClr val="dk1">
                          <a:lumMod val="100000"/>
                        </a:schemeClr>
                      </a:solidFill>
                    </a:endParaRPr>
                  </a:p>
                </p:txBody>
              </p:sp>
              <p:sp>
                <p:nvSpPr>
                  <p:cNvPr id="13" name="iśḷîḓê"/>
                  <p:cNvSpPr txBox="1"/>
                  <p:nvPr/>
                </p:nvSpPr>
                <p:spPr>
                  <a:xfrm>
                    <a:off x="1444305" y="4556906"/>
                    <a:ext cx="3928873" cy="340265"/>
                  </a:xfrm>
                  <a:prstGeom prst="rect">
                    <a:avLst/>
                  </a:prstGeom>
                  <a:noFill/>
                </p:spPr>
                <p:txBody>
                  <a:bodyPr wrap="none" lIns="91440" tIns="45720" rIns="91440" bIns="45720" anchor="ctr">
                    <a:normAutofit lnSpcReduction="10000"/>
                  </a:bodyPr>
                  <a:lstStyle/>
                  <a:p>
                    <a:r>
                      <a:rPr lang="zh-CN" altLang="en-US" b="1" i="1" dirty="0">
                        <a:solidFill>
                          <a:schemeClr val="dk1">
                            <a:lumMod val="100000"/>
                          </a:schemeClr>
                        </a:solidFill>
                        <a:effectLst>
                          <a:outerShdw blurRad="38100" dist="38100" dir="2700000" algn="tl">
                            <a:srgbClr val="000000">
                              <a:alpha val="43137"/>
                            </a:srgbClr>
                          </a:outerShdw>
                        </a:effectLst>
                      </a:rPr>
                      <a:t>部署相关</a:t>
                    </a:r>
                  </a:p>
                </p:txBody>
              </p:sp>
            </p:grpSp>
          </p:grpSp>
        </p:grpSp>
      </p:grpSp>
      <p:pic>
        <p:nvPicPr>
          <p:cNvPr id="28" name="图片 27">
            <a:extLst>
              <a:ext uri="{FF2B5EF4-FFF2-40B4-BE49-F238E27FC236}">
                <a16:creationId xmlns:a16="http://schemas.microsoft.com/office/drawing/2014/main" id="{4C1D3416-ED51-4F8F-9DBA-6D564BB3DA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04" y="2524"/>
            <a:ext cx="3484895" cy="11839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0" y="409468"/>
            <a:ext cx="6936409" cy="495301"/>
            <a:chOff x="279400" y="419100"/>
            <a:chExt cx="5539662" cy="495301"/>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042081" y="475754"/>
              <a:ext cx="4776981" cy="438646"/>
            </a:xfrm>
            <a:prstGeom prst="rect">
              <a:avLst/>
            </a:prstGeom>
            <a:noFill/>
          </p:spPr>
          <p:txBody>
            <a:bodyPr wrap="square" rtlCol="0">
              <a:spAutoFit/>
            </a:bodyPr>
            <a:lstStyle/>
            <a:p>
              <a:pPr defTabSz="913765">
                <a:lnSpc>
                  <a:spcPct val="80000"/>
                </a:lnSpc>
                <a:spcBef>
                  <a:spcPct val="0"/>
                </a:spcBef>
              </a:pPr>
              <a:r>
                <a:rPr lang="en-US" altLang="zh-CN" sz="2800" b="1" i="1" dirty="0">
                  <a:effectLst>
                    <a:outerShdw blurRad="38100" dist="38100" dir="2700000" algn="tl">
                      <a:srgbClr val="000000">
                        <a:alpha val="43137"/>
                      </a:srgbClr>
                    </a:outerShdw>
                  </a:effectLst>
                </a:rPr>
                <a:t>API</a:t>
              </a:r>
              <a:r>
                <a:rPr lang="zh-CN" altLang="en-US" sz="2800" b="1" i="1" dirty="0">
                  <a:effectLst>
                    <a:outerShdw blurRad="38100" dist="38100" dir="2700000" algn="tl">
                      <a:srgbClr val="000000">
                        <a:alpha val="43137"/>
                      </a:srgbClr>
                    </a:outerShdw>
                  </a:effectLst>
                </a:rPr>
                <a:t>相关</a:t>
              </a:r>
            </a:p>
          </p:txBody>
        </p:sp>
      </p:grpSp>
      <p:pic>
        <p:nvPicPr>
          <p:cNvPr id="42" name="图片 41">
            <a:extLst>
              <a:ext uri="{FF2B5EF4-FFF2-40B4-BE49-F238E27FC236}">
                <a16:creationId xmlns:a16="http://schemas.microsoft.com/office/drawing/2014/main" id="{F2B8FD29-4FE0-4A81-823F-8D9D0B8FEC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5" name="矩形 4">
            <a:extLst>
              <a:ext uri="{FF2B5EF4-FFF2-40B4-BE49-F238E27FC236}">
                <a16:creationId xmlns:a16="http://schemas.microsoft.com/office/drawing/2014/main" id="{72F4081A-C04D-414B-88C6-5B26B72E5B1C}"/>
              </a:ext>
            </a:extLst>
          </p:cNvPr>
          <p:cNvSpPr/>
          <p:nvPr/>
        </p:nvSpPr>
        <p:spPr>
          <a:xfrm>
            <a:off x="1211270" y="1639786"/>
            <a:ext cx="6096000" cy="2585323"/>
          </a:xfrm>
          <a:prstGeom prst="rect">
            <a:avLst/>
          </a:prstGeom>
        </p:spPr>
        <p:txBody>
          <a:bodyPr>
            <a:spAutoFit/>
          </a:bodyPr>
          <a:lstStyle/>
          <a:p>
            <a:endParaRPr lang="zh-CN" altLang="en-US" dirty="0"/>
          </a:p>
          <a:p>
            <a:r>
              <a:rPr lang="en-US" altLang="zh-CN" dirty="0">
                <a:latin typeface="楷体" panose="02010609060101010101" pitchFamily="49" charset="-122"/>
                <a:ea typeface="楷体" panose="02010609060101010101" pitchFamily="49" charset="-122"/>
              </a:rPr>
              <a:t>1</a:t>
            </a:r>
            <a:r>
              <a:rPr lang="zh-CN" altLang="en-US" dirty="0">
                <a:latin typeface="楷体" panose="02010609060101010101" pitchFamily="49" charset="-122"/>
                <a:ea typeface="楷体" panose="02010609060101010101" pitchFamily="49" charset="-122"/>
              </a:rPr>
              <a:t>、信息采集</a:t>
            </a:r>
            <a:r>
              <a:rPr lang="en-US" altLang="zh-CN" dirty="0">
                <a:latin typeface="楷体" panose="02010609060101010101" pitchFamily="49" charset="-122"/>
                <a:ea typeface="楷体" panose="02010609060101010101" pitchFamily="49" charset="-122"/>
              </a:rPr>
              <a:t>API:</a:t>
            </a:r>
            <a:r>
              <a:rPr lang="zh-CN" altLang="en-US" dirty="0">
                <a:latin typeface="楷体" panose="02010609060101010101" pitchFamily="49" charset="-122"/>
                <a:ea typeface="楷体" panose="02010609060101010101" pitchFamily="49" charset="-122"/>
              </a:rPr>
              <a:t>用于中继模式的终端信息采集加密</a:t>
            </a:r>
          </a:p>
          <a:p>
            <a:r>
              <a:rPr lang="zh-CN" altLang="en-US" dirty="0">
                <a:latin typeface="楷体" panose="02010609060101010101" pitchFamily="49" charset="-122"/>
                <a:ea typeface="楷体" panose="02010609060101010101" pitchFamily="49" charset="-122"/>
              </a:rPr>
              <a:t>包含</a:t>
            </a:r>
            <a:r>
              <a:rPr lang="en-US" altLang="zh-CN" dirty="0" err="1">
                <a:latin typeface="楷体" panose="02010609060101010101" pitchFamily="49" charset="-122"/>
                <a:ea typeface="楷体" panose="02010609060101010101" pitchFamily="49" charset="-122"/>
              </a:rPr>
              <a:t>linux</a:t>
            </a:r>
            <a:r>
              <a:rPr lang="zh-CN" altLang="en-US"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windows</a:t>
            </a:r>
            <a:r>
              <a:rPr lang="zh-CN" altLang="en-US" dirty="0">
                <a:latin typeface="楷体" panose="02010609060101010101" pitchFamily="49" charset="-122"/>
                <a:ea typeface="楷体" panose="02010609060101010101" pitchFamily="49" charset="-122"/>
              </a:rPr>
              <a:t>、安卓、</a:t>
            </a:r>
            <a:r>
              <a:rPr lang="en-US" altLang="zh-CN" dirty="0" err="1">
                <a:latin typeface="楷体" panose="02010609060101010101" pitchFamily="49" charset="-122"/>
                <a:ea typeface="楷体" panose="02010609060101010101" pitchFamily="49" charset="-122"/>
              </a:rPr>
              <a:t>ios</a:t>
            </a:r>
            <a:endParaRPr lang="en-US" altLang="zh-CN" dirty="0">
              <a:latin typeface="楷体" panose="02010609060101010101" pitchFamily="49" charset="-122"/>
              <a:ea typeface="楷体" panose="02010609060101010101" pitchFamily="49" charset="-122"/>
            </a:endParaRPr>
          </a:p>
          <a:p>
            <a:endParaRPr lang="en-US" altLang="zh-CN" dirty="0">
              <a:latin typeface="楷体" panose="02010609060101010101" pitchFamily="49" charset="-122"/>
              <a:ea typeface="楷体" panose="02010609060101010101" pitchFamily="49" charset="-122"/>
            </a:endParaRPr>
          </a:p>
          <a:p>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TraderAPI</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用于直连模式登录和终端信息采集加密</a:t>
            </a:r>
          </a:p>
          <a:p>
            <a:r>
              <a:rPr lang="zh-CN" altLang="en-US" dirty="0">
                <a:latin typeface="楷体" panose="02010609060101010101" pitchFamily="49" charset="-122"/>
                <a:ea typeface="楷体" panose="02010609060101010101" pitchFamily="49" charset="-122"/>
              </a:rPr>
              <a:t>包含</a:t>
            </a:r>
            <a:r>
              <a:rPr lang="en-US" altLang="zh-CN" dirty="0" err="1">
                <a:latin typeface="楷体" panose="02010609060101010101" pitchFamily="49" charset="-122"/>
                <a:ea typeface="楷体" panose="02010609060101010101" pitchFamily="49" charset="-122"/>
              </a:rPr>
              <a:t>linux</a:t>
            </a:r>
            <a:r>
              <a:rPr lang="zh-CN" altLang="en-US"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windows</a:t>
            </a:r>
            <a:r>
              <a:rPr lang="zh-CN" altLang="en-US" dirty="0">
                <a:latin typeface="楷体" panose="02010609060101010101" pitchFamily="49" charset="-122"/>
                <a:ea typeface="楷体" panose="02010609060101010101" pitchFamily="49" charset="-122"/>
              </a:rPr>
              <a:t>、安卓、</a:t>
            </a:r>
            <a:r>
              <a:rPr lang="en-US" altLang="zh-CN" dirty="0" err="1">
                <a:latin typeface="楷体" panose="02010609060101010101" pitchFamily="49" charset="-122"/>
                <a:ea typeface="楷体" panose="02010609060101010101" pitchFamily="49" charset="-122"/>
              </a:rPr>
              <a:t>ios</a:t>
            </a:r>
            <a:endParaRPr lang="en-US" altLang="zh-CN" dirty="0">
              <a:latin typeface="楷体" panose="02010609060101010101" pitchFamily="49" charset="-122"/>
              <a:ea typeface="楷体" panose="02010609060101010101" pitchFamily="49" charset="-122"/>
            </a:endParaRPr>
          </a:p>
          <a:p>
            <a:endParaRPr lang="en-US" altLang="zh-CN" dirty="0">
              <a:latin typeface="楷体" panose="02010609060101010101" pitchFamily="49" charset="-122"/>
              <a:ea typeface="楷体" panose="02010609060101010101" pitchFamily="49" charset="-122"/>
            </a:endParaRPr>
          </a:p>
          <a:p>
            <a:r>
              <a:rPr lang="en-US" altLang="zh-CN" dirty="0">
                <a:latin typeface="楷体" panose="02010609060101010101" pitchFamily="49" charset="-122"/>
                <a:ea typeface="楷体" panose="02010609060101010101" pitchFamily="49" charset="-122"/>
              </a:rPr>
              <a:t>3</a:t>
            </a:r>
            <a:r>
              <a:rPr lang="zh-CN" altLang="en-US"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CTP API</a:t>
            </a:r>
            <a:r>
              <a:rPr lang="zh-CN" altLang="en-US" dirty="0">
                <a:latin typeface="楷体" panose="02010609060101010101" pitchFamily="49" charset="-122"/>
                <a:ea typeface="楷体" panose="02010609060101010101" pitchFamily="49" charset="-122"/>
              </a:rPr>
              <a:t>下载网址：</a:t>
            </a:r>
            <a:r>
              <a:rPr lang="en-US" altLang="zh-CN" dirty="0">
                <a:latin typeface="楷体" panose="02010609060101010101" pitchFamily="49" charset="-122"/>
                <a:ea typeface="楷体" panose="02010609060101010101" pitchFamily="49" charset="-122"/>
              </a:rPr>
              <a:t>http://www.sfit.com.cn/5_2_DocumentDown.htm</a:t>
            </a:r>
            <a:endParaRPr lang="zh-CN" altLang="en-US" dirty="0">
              <a:latin typeface="楷体" panose="02010609060101010101" pitchFamily="49" charset="-122"/>
              <a:ea typeface="楷体" panose="02010609060101010101" pitchFamily="49" charset="-122"/>
            </a:endParaRPr>
          </a:p>
        </p:txBody>
      </p:sp>
      <p:pic>
        <p:nvPicPr>
          <p:cNvPr id="2" name="图片 1">
            <a:extLst>
              <a:ext uri="{FF2B5EF4-FFF2-40B4-BE49-F238E27FC236}">
                <a16:creationId xmlns:a16="http://schemas.microsoft.com/office/drawing/2014/main" id="{9E44473F-3B53-42FB-9013-8B2DA550FD36}"/>
              </a:ext>
            </a:extLst>
          </p:cNvPr>
          <p:cNvPicPr>
            <a:picLocks noChangeAspect="1"/>
          </p:cNvPicPr>
          <p:nvPr/>
        </p:nvPicPr>
        <p:blipFill>
          <a:blip r:embed="rId3"/>
          <a:stretch>
            <a:fillRect/>
          </a:stretch>
        </p:blipFill>
        <p:spPr>
          <a:xfrm>
            <a:off x="6901842" y="1585483"/>
            <a:ext cx="4616982" cy="3241596"/>
          </a:xfrm>
          <a:prstGeom prst="rect">
            <a:avLst/>
          </a:prstGeom>
        </p:spPr>
      </p:pic>
    </p:spTree>
    <p:extLst>
      <p:ext uri="{BB962C8B-B14F-4D97-AF65-F5344CB8AC3E}">
        <p14:creationId xmlns:p14="http://schemas.microsoft.com/office/powerpoint/2010/main" val="424883998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0"/>
                                        <p:tgtEl>
                                          <p:spTgt spid="5">
                                            <p:txEl>
                                              <p:pRg st="2" end="2"/>
                                            </p:txEl>
                                          </p:spTgt>
                                        </p:tgtEl>
                                      </p:cBhvr>
                                    </p:animEffect>
                                    <p:anim calcmode="lin" valueType="num">
                                      <p:cBhvr>
                                        <p:cTn id="13"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1000"/>
                                        <p:tgtEl>
                                          <p:spTgt spid="5">
                                            <p:txEl>
                                              <p:pRg st="4" end="4"/>
                                            </p:txEl>
                                          </p:spTgt>
                                        </p:tgtEl>
                                      </p:cBhvr>
                                    </p:animEffect>
                                    <p:anim calcmode="lin" valueType="num">
                                      <p:cBhvr>
                                        <p:cTn id="20"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1" dur="1000" fill="hold"/>
                                        <p:tgtEl>
                                          <p:spTgt spid="5">
                                            <p:txEl>
                                              <p:pRg st="4" end="4"/>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1000"/>
                                        <p:tgtEl>
                                          <p:spTgt spid="5">
                                            <p:txEl>
                                              <p:pRg st="5" end="5"/>
                                            </p:txEl>
                                          </p:spTgt>
                                        </p:tgtEl>
                                      </p:cBhvr>
                                    </p:animEffect>
                                    <p:anim calcmode="lin" valueType="num">
                                      <p:cBhvr>
                                        <p:cTn id="25"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Effect transition="in" filter="fade">
                                      <p:cBhvr>
                                        <p:cTn id="31" dur="1000"/>
                                        <p:tgtEl>
                                          <p:spTgt spid="5">
                                            <p:txEl>
                                              <p:pRg st="7" end="7"/>
                                            </p:txEl>
                                          </p:spTgt>
                                        </p:tgtEl>
                                      </p:cBhvr>
                                    </p:animEffect>
                                    <p:anim calcmode="lin" valueType="num">
                                      <p:cBhvr>
                                        <p:cTn id="32"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33" dur="1000" fill="hold"/>
                                        <p:tgtEl>
                                          <p:spTgt spid="5">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1000"/>
                                        <p:tgtEl>
                                          <p:spTgt spid="2"/>
                                        </p:tgtEl>
                                      </p:cBhvr>
                                    </p:animEffect>
                                    <p:anim calcmode="lin" valueType="num">
                                      <p:cBhvr>
                                        <p:cTn id="39" dur="1000" fill="hold"/>
                                        <p:tgtEl>
                                          <p:spTgt spid="2"/>
                                        </p:tgtEl>
                                        <p:attrNameLst>
                                          <p:attrName>ppt_x</p:attrName>
                                        </p:attrNameLst>
                                      </p:cBhvr>
                                      <p:tavLst>
                                        <p:tav tm="0">
                                          <p:val>
                                            <p:strVal val="#ppt_x"/>
                                          </p:val>
                                        </p:tav>
                                        <p:tav tm="100000">
                                          <p:val>
                                            <p:strVal val="#ppt_x"/>
                                          </p:val>
                                        </p:tav>
                                      </p:tavLst>
                                    </p:anim>
                                    <p:anim calcmode="lin" valueType="num">
                                      <p:cBhvr>
                                        <p:cTn id="4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409468"/>
            <a:ext cx="5539662" cy="526057"/>
            <a:chOff x="279400" y="419100"/>
            <a:chExt cx="5539662" cy="526057"/>
          </a:xfrm>
        </p:grpSpPr>
        <p:sp>
          <p:nvSpPr>
            <p:cNvPr id="23" name="矩形 22"/>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042081" y="506511"/>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测评与切换</a:t>
              </a:r>
            </a:p>
          </p:txBody>
        </p:sp>
      </p:grpSp>
      <p:pic>
        <p:nvPicPr>
          <p:cNvPr id="27" name="图片 26">
            <a:extLst>
              <a:ext uri="{FF2B5EF4-FFF2-40B4-BE49-F238E27FC236}">
                <a16:creationId xmlns:a16="http://schemas.microsoft.com/office/drawing/2014/main" id="{6EBDD78C-F527-412B-8474-AD72180D5E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2" name="矩形 1">
            <a:extLst>
              <a:ext uri="{FF2B5EF4-FFF2-40B4-BE49-F238E27FC236}">
                <a16:creationId xmlns:a16="http://schemas.microsoft.com/office/drawing/2014/main" id="{DFFBEC29-EA74-492A-84AE-D9A0D5CE0C20}"/>
              </a:ext>
            </a:extLst>
          </p:cNvPr>
          <p:cNvSpPr/>
          <p:nvPr/>
        </p:nvSpPr>
        <p:spPr>
          <a:xfrm>
            <a:off x="1572401" y="1658078"/>
            <a:ext cx="7869857" cy="2130263"/>
          </a:xfrm>
          <a:prstGeom prst="rect">
            <a:avLst/>
          </a:prstGeom>
        </p:spPr>
        <p:txBody>
          <a:bodyPr wrap="square">
            <a:spAutoFit/>
          </a:bodyPr>
          <a:lstStyle/>
          <a:p>
            <a:pPr>
              <a:lnSpc>
                <a:spcPct val="150000"/>
              </a:lnSpc>
            </a:pPr>
            <a:r>
              <a:rPr lang="zh-CN" altLang="en-US" b="1" dirty="0">
                <a:latin typeface="华文仿宋" panose="02010600040101010101" pitchFamily="2" charset="-122"/>
                <a:ea typeface="华文仿宋" panose="02010600040101010101" pitchFamily="2" charset="-122"/>
              </a:rPr>
              <a:t>        期货公司组织对终端软件的接入认证，审查其软件功能，测试评估其是否已集成符合监管要求的信息采集动态链接库，是否能够准确，及时，完整地采集客户终端信息。对于符合上述要求的终端软件，在交易软件中，配置其</a:t>
            </a:r>
            <a:r>
              <a:rPr lang="en-US" altLang="zh-CN" b="1" dirty="0" err="1">
                <a:latin typeface="华文仿宋" panose="02010600040101010101" pitchFamily="2" charset="-122"/>
                <a:ea typeface="华文仿宋" panose="02010600040101010101" pitchFamily="2" charset="-122"/>
              </a:rPr>
              <a:t>AppID</a:t>
            </a:r>
            <a:r>
              <a:rPr lang="zh-CN" altLang="en-US" b="1" dirty="0">
                <a:latin typeface="华文仿宋" panose="02010600040101010101" pitchFamily="2" charset="-122"/>
                <a:ea typeface="华文仿宋" panose="02010600040101010101" pitchFamily="2" charset="-122"/>
              </a:rPr>
              <a:t>和授权码，开通准入权限。对于中继模式，期货公司有义务对最终叶子层的交易终端做评测。</a:t>
            </a:r>
            <a:endParaRPr lang="zh-CN" altLang="en-US" dirty="0">
              <a:latin typeface="华文仿宋" panose="02010600040101010101" pitchFamily="2" charset="-122"/>
              <a:ea typeface="华文仿宋" panose="02010600040101010101" pitchFamily="2" charset="-122"/>
            </a:endParaRPr>
          </a:p>
        </p:txBody>
      </p:sp>
    </p:spTree>
    <p:extLst>
      <p:ext uri="{BB962C8B-B14F-4D97-AF65-F5344CB8AC3E}">
        <p14:creationId xmlns:p14="http://schemas.microsoft.com/office/powerpoint/2010/main" val="3252910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a:stCxn id="5" idx="2"/>
            <a:endCxn id="10" idx="7"/>
          </p:cNvCxnSpPr>
          <p:nvPr/>
        </p:nvCxnSpPr>
        <p:spPr>
          <a:xfrm flipH="1">
            <a:off x="3465293" y="1766745"/>
            <a:ext cx="2083321" cy="403607"/>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ïṡḷïḑê"/>
          <p:cNvSpPr/>
          <p:nvPr/>
        </p:nvSpPr>
        <p:spPr>
          <a:xfrm>
            <a:off x="5548614" y="1123950"/>
            <a:ext cx="1284249" cy="1285589"/>
          </a:xfrm>
          <a:prstGeom prst="ellipse">
            <a:avLst/>
          </a:prstGeom>
          <a:solidFill>
            <a:schemeClr val="accent1"/>
          </a:solidFill>
          <a:ln w="19050">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b="1" i="1" dirty="0">
                <a:solidFill>
                  <a:schemeClr val="bg1"/>
                </a:solidFill>
              </a:rPr>
              <a:t>4</a:t>
            </a:r>
          </a:p>
        </p:txBody>
      </p:sp>
      <p:sp>
        <p:nvSpPr>
          <p:cNvPr id="6" name="îṥḷïḍê"/>
          <p:cNvSpPr/>
          <p:nvPr/>
        </p:nvSpPr>
        <p:spPr>
          <a:xfrm>
            <a:off x="8764578" y="2018726"/>
            <a:ext cx="1035222" cy="1035370"/>
          </a:xfrm>
          <a:prstGeom prst="ellipse">
            <a:avLst/>
          </a:prstGeom>
          <a:solidFill>
            <a:schemeClr val="bg1"/>
          </a:solidFill>
          <a:ln w="19050">
            <a:solidFill>
              <a:schemeClr val="bg1">
                <a:lumMod val="65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5</a:t>
            </a:r>
          </a:p>
        </p:txBody>
      </p:sp>
      <p:sp>
        <p:nvSpPr>
          <p:cNvPr id="7" name="ïSḻîďe"/>
          <p:cNvSpPr/>
          <p:nvPr/>
        </p:nvSpPr>
        <p:spPr>
          <a:xfrm>
            <a:off x="8764578" y="4926518"/>
            <a:ext cx="1035222" cy="1035370"/>
          </a:xfrm>
          <a:prstGeom prst="ellipse">
            <a:avLst/>
          </a:prstGeom>
          <a:solidFill>
            <a:schemeClr val="bg1">
              <a:lumMod val="95000"/>
            </a:schemeClr>
          </a:solidFill>
          <a:ln w="19050">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7</a:t>
            </a:r>
          </a:p>
        </p:txBody>
      </p:sp>
      <p:sp>
        <p:nvSpPr>
          <p:cNvPr id="8" name="ï$ľïḓè"/>
          <p:cNvSpPr/>
          <p:nvPr/>
        </p:nvSpPr>
        <p:spPr>
          <a:xfrm>
            <a:off x="10483678" y="3472622"/>
            <a:ext cx="1035222" cy="1035370"/>
          </a:xfrm>
          <a:prstGeom prst="ellipse">
            <a:avLst/>
          </a:prstGeom>
          <a:solidFill>
            <a:schemeClr val="bg1">
              <a:lumMod val="95000"/>
            </a:schemeClr>
          </a:solidFill>
          <a:ln w="19050">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6</a:t>
            </a:r>
          </a:p>
        </p:txBody>
      </p:sp>
      <p:cxnSp>
        <p:nvCxnSpPr>
          <p:cNvPr id="9" name="直接连接符 8"/>
          <p:cNvCxnSpPr/>
          <p:nvPr/>
        </p:nvCxnSpPr>
        <p:spPr>
          <a:xfrm flipH="1">
            <a:off x="1556717" y="2536411"/>
            <a:ext cx="1024959" cy="909529"/>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0" name="ïṩ1ïďê"/>
          <p:cNvSpPr/>
          <p:nvPr/>
        </p:nvSpPr>
        <p:spPr>
          <a:xfrm>
            <a:off x="2581676" y="2018726"/>
            <a:ext cx="1035222" cy="1035370"/>
          </a:xfrm>
          <a:prstGeom prst="ellipse">
            <a:avLst/>
          </a:prstGeom>
          <a:solidFill>
            <a:schemeClr val="bg1"/>
          </a:solidFill>
          <a:ln w="19050">
            <a:solidFill>
              <a:schemeClr val="bg1">
                <a:lumMod val="65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3</a:t>
            </a:r>
          </a:p>
        </p:txBody>
      </p:sp>
      <p:sp>
        <p:nvSpPr>
          <p:cNvPr id="11" name="ïṡḻîḋe"/>
          <p:cNvSpPr/>
          <p:nvPr/>
        </p:nvSpPr>
        <p:spPr>
          <a:xfrm>
            <a:off x="673100" y="3472622"/>
            <a:ext cx="1035222" cy="1035370"/>
          </a:xfrm>
          <a:prstGeom prst="ellipse">
            <a:avLst/>
          </a:prstGeom>
          <a:solidFill>
            <a:schemeClr val="bg1">
              <a:lumMod val="95000"/>
            </a:schemeClr>
          </a:solidFill>
          <a:ln w="19050">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2</a:t>
            </a:r>
          </a:p>
        </p:txBody>
      </p:sp>
      <p:sp>
        <p:nvSpPr>
          <p:cNvPr id="12" name="îṧḻîḓè"/>
          <p:cNvSpPr/>
          <p:nvPr/>
        </p:nvSpPr>
        <p:spPr>
          <a:xfrm>
            <a:off x="2581676" y="4926518"/>
            <a:ext cx="1035222" cy="1035370"/>
          </a:xfrm>
          <a:prstGeom prst="ellipse">
            <a:avLst/>
          </a:prstGeom>
          <a:solidFill>
            <a:schemeClr val="bg1">
              <a:lumMod val="95000"/>
            </a:schemeClr>
          </a:solidFill>
          <a:ln w="19050">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spcBef>
                <a:spcPct val="0"/>
              </a:spcBef>
            </a:pPr>
            <a:r>
              <a:rPr lang="en-US" altLang="zh-CN" i="1" dirty="0">
                <a:solidFill>
                  <a:schemeClr val="tx1"/>
                </a:solidFill>
              </a:rPr>
              <a:t>1</a:t>
            </a:r>
          </a:p>
        </p:txBody>
      </p:sp>
      <p:cxnSp>
        <p:nvCxnSpPr>
          <p:cNvPr id="13" name="直接连接符 12"/>
          <p:cNvCxnSpPr>
            <a:stCxn id="11" idx="5"/>
            <a:endCxn id="12" idx="2"/>
          </p:cNvCxnSpPr>
          <p:nvPr/>
        </p:nvCxnSpPr>
        <p:spPr>
          <a:xfrm>
            <a:off x="1556717" y="4356366"/>
            <a:ext cx="1024959" cy="1087837"/>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5" idx="6"/>
            <a:endCxn id="6" idx="1"/>
          </p:cNvCxnSpPr>
          <p:nvPr/>
        </p:nvCxnSpPr>
        <p:spPr>
          <a:xfrm>
            <a:off x="6832863" y="1766745"/>
            <a:ext cx="2083320" cy="403607"/>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6" idx="6"/>
            <a:endCxn id="8" idx="1"/>
          </p:cNvCxnSpPr>
          <p:nvPr/>
        </p:nvCxnSpPr>
        <p:spPr>
          <a:xfrm>
            <a:off x="9799800" y="2536411"/>
            <a:ext cx="835483" cy="1087837"/>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 idx="3"/>
            <a:endCxn id="7" idx="6"/>
          </p:cNvCxnSpPr>
          <p:nvPr/>
        </p:nvCxnSpPr>
        <p:spPr>
          <a:xfrm flipH="1">
            <a:off x="9799800" y="4356366"/>
            <a:ext cx="835483" cy="1087837"/>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7" name="ïś1ïďê"/>
          <p:cNvSpPr/>
          <p:nvPr/>
        </p:nvSpPr>
        <p:spPr bwMode="auto">
          <a:xfrm>
            <a:off x="5093708" y="2490507"/>
            <a:ext cx="2150852" cy="620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850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r>
              <a:rPr lang="zh-CN" altLang="en-US" sz="1600" b="1" dirty="0">
                <a:latin typeface="楷体" panose="02010609060101010101" pitchFamily="49" charset="-122"/>
                <a:ea typeface="楷体" panose="02010609060101010101" pitchFamily="49" charset="-122"/>
              </a:rPr>
              <a:t>期货公司相关人员测试认证、登录、信息采集和信息上报功能</a:t>
            </a:r>
            <a:endParaRPr lang="en-US" altLang="zh-CN" sz="1600" b="1" dirty="0">
              <a:latin typeface="楷体" panose="02010609060101010101" pitchFamily="49" charset="-122"/>
              <a:ea typeface="楷体" panose="02010609060101010101" pitchFamily="49" charset="-122"/>
            </a:endParaRPr>
          </a:p>
        </p:txBody>
      </p:sp>
      <p:sp>
        <p:nvSpPr>
          <p:cNvPr id="18" name="í$ḷíďê"/>
          <p:cNvSpPr/>
          <p:nvPr/>
        </p:nvSpPr>
        <p:spPr bwMode="auto">
          <a:xfrm>
            <a:off x="3686193" y="5133888"/>
            <a:ext cx="2194060" cy="705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lnSpcReduction="1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r>
              <a:rPr lang="zh-CN" altLang="en-US" sz="1400" b="1" dirty="0">
                <a:latin typeface="楷体" panose="02010609060101010101" pitchFamily="49" charset="-122"/>
                <a:ea typeface="楷体" panose="02010609060101010101" pitchFamily="49" charset="-122"/>
              </a:rPr>
              <a:t>终端软件或中继代理根据规范编制提交</a:t>
            </a:r>
            <a:r>
              <a:rPr lang="en-US" altLang="zh-CN" sz="1400" b="1" dirty="0" err="1">
                <a:latin typeface="楷体" panose="02010609060101010101" pitchFamily="49" charset="-122"/>
                <a:ea typeface="楷体" panose="02010609060101010101" pitchFamily="49" charset="-122"/>
              </a:rPr>
              <a:t>AppID</a:t>
            </a:r>
            <a:r>
              <a:rPr lang="zh-CN" altLang="en-US" sz="1400" b="1" dirty="0">
                <a:latin typeface="楷体" panose="02010609060101010101" pitchFamily="49" charset="-122"/>
                <a:ea typeface="楷体" panose="02010609060101010101" pitchFamily="49" charset="-122"/>
              </a:rPr>
              <a:t>和</a:t>
            </a:r>
            <a:r>
              <a:rPr lang="en-US" altLang="zh-CN" sz="1400" b="1" dirty="0" err="1">
                <a:latin typeface="楷体" panose="02010609060101010101" pitchFamily="49" charset="-122"/>
                <a:ea typeface="楷体" panose="02010609060101010101" pitchFamily="49" charset="-122"/>
              </a:rPr>
              <a:t>RelayAppID</a:t>
            </a:r>
            <a:endParaRPr lang="en-US" altLang="zh-CN" sz="800" dirty="0">
              <a:latin typeface="楷体" panose="02010609060101010101" pitchFamily="49" charset="-122"/>
              <a:ea typeface="楷体" panose="02010609060101010101" pitchFamily="49" charset="-122"/>
            </a:endParaRPr>
          </a:p>
        </p:txBody>
      </p:sp>
      <p:sp>
        <p:nvSpPr>
          <p:cNvPr id="19" name="iṧļíďe"/>
          <p:cNvSpPr/>
          <p:nvPr/>
        </p:nvSpPr>
        <p:spPr bwMode="auto">
          <a:xfrm>
            <a:off x="7785470" y="3101046"/>
            <a:ext cx="2520171" cy="262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90000"/>
              </a:lnSpc>
            </a:pPr>
            <a:r>
              <a:rPr lang="en-US" altLang="zh-CN" sz="1500" b="1" dirty="0">
                <a:latin typeface="楷体" panose="02010609060101010101" pitchFamily="49" charset="-122"/>
                <a:ea typeface="楷体" panose="02010609060101010101" pitchFamily="49" charset="-122"/>
              </a:rPr>
              <a:t>CTP</a:t>
            </a:r>
            <a:r>
              <a:rPr lang="zh-CN" altLang="en-US" sz="1500" b="1" dirty="0">
                <a:latin typeface="楷体" panose="02010609060101010101" pitchFamily="49" charset="-122"/>
                <a:ea typeface="楷体" panose="02010609060101010101" pitchFamily="49" charset="-122"/>
              </a:rPr>
              <a:t>后台自动将采集信息落库</a:t>
            </a:r>
          </a:p>
        </p:txBody>
      </p:sp>
      <p:sp>
        <p:nvSpPr>
          <p:cNvPr id="20" name="ïṧļîďê"/>
          <p:cNvSpPr/>
          <p:nvPr/>
        </p:nvSpPr>
        <p:spPr bwMode="auto">
          <a:xfrm>
            <a:off x="1708322" y="4047337"/>
            <a:ext cx="2698209" cy="50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lnSpcReduction="1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r>
              <a:rPr lang="zh-CN" altLang="en-US" sz="1400" b="1" dirty="0">
                <a:latin typeface="楷体" panose="02010609060101010101" pitchFamily="49" charset="-122"/>
                <a:ea typeface="楷体" panose="02010609060101010101" pitchFamily="49" charset="-122"/>
              </a:rPr>
              <a:t>期货公司运维人员</a:t>
            </a:r>
            <a:r>
              <a:rPr lang="en-US" altLang="zh-CN" sz="1400" b="1" dirty="0">
                <a:latin typeface="楷体" panose="02010609060101010101" pitchFamily="49" charset="-122"/>
                <a:ea typeface="楷体" panose="02010609060101010101" pitchFamily="49" charset="-122"/>
              </a:rPr>
              <a:t>FLEX</a:t>
            </a:r>
            <a:r>
              <a:rPr lang="zh-CN" altLang="en-US" sz="1400" b="1" dirty="0">
                <a:latin typeface="楷体" panose="02010609060101010101" pitchFamily="49" charset="-122"/>
                <a:ea typeface="楷体" panose="02010609060101010101" pitchFamily="49" charset="-122"/>
              </a:rPr>
              <a:t>录入终端信息并生成授权码</a:t>
            </a:r>
            <a:endParaRPr lang="en-US" altLang="zh-CN" sz="1400" b="1" dirty="0">
              <a:latin typeface="楷体" panose="02010609060101010101" pitchFamily="49" charset="-122"/>
              <a:ea typeface="楷体" panose="02010609060101010101" pitchFamily="49" charset="-122"/>
            </a:endParaRPr>
          </a:p>
        </p:txBody>
      </p:sp>
      <p:sp>
        <p:nvSpPr>
          <p:cNvPr id="21" name="ïṡḷïḋe"/>
          <p:cNvSpPr/>
          <p:nvPr/>
        </p:nvSpPr>
        <p:spPr bwMode="auto">
          <a:xfrm>
            <a:off x="6570518" y="5182593"/>
            <a:ext cx="219406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r>
              <a:rPr lang="zh-CN" altLang="en-US" sz="1400" b="1" dirty="0">
                <a:latin typeface="楷体" panose="02010609060101010101" pitchFamily="49" charset="-122"/>
                <a:ea typeface="楷体" panose="02010609060101010101" pitchFamily="49" charset="-122"/>
              </a:rPr>
              <a:t>后续评测系统升级不要升级</a:t>
            </a:r>
            <a:r>
              <a:rPr lang="en-US" altLang="zh-CN" sz="1400" b="1" dirty="0" err="1">
                <a:latin typeface="楷体" panose="02010609060101010101" pitchFamily="49" charset="-122"/>
                <a:ea typeface="楷体" panose="02010609060101010101" pitchFamily="49" charset="-122"/>
              </a:rPr>
              <a:t>front_se</a:t>
            </a:r>
            <a:r>
              <a:rPr lang="zh-CN" altLang="en-US" sz="1400" b="1" dirty="0">
                <a:latin typeface="楷体" panose="02010609060101010101" pitchFamily="49" charset="-122"/>
                <a:ea typeface="楷体" panose="02010609060101010101" pitchFamily="49" charset="-122"/>
              </a:rPr>
              <a:t>和</a:t>
            </a:r>
            <a:r>
              <a:rPr lang="en-US" altLang="zh-CN" sz="1400" b="1" dirty="0" err="1">
                <a:latin typeface="楷体" panose="02010609060101010101" pitchFamily="49" charset="-122"/>
                <a:ea typeface="楷体" panose="02010609060101010101" pitchFamily="49" charset="-122"/>
              </a:rPr>
              <a:t>tmdb</a:t>
            </a:r>
            <a:endParaRPr lang="en-US" altLang="zh-CN" sz="1400" b="1" dirty="0">
              <a:latin typeface="楷体" panose="02010609060101010101" pitchFamily="49" charset="-122"/>
              <a:ea typeface="楷体" panose="02010609060101010101" pitchFamily="49" charset="-122"/>
            </a:endParaRPr>
          </a:p>
        </p:txBody>
      </p:sp>
      <p:grpSp>
        <p:nvGrpSpPr>
          <p:cNvPr id="22" name="组合 21"/>
          <p:cNvGrpSpPr/>
          <p:nvPr/>
        </p:nvGrpSpPr>
        <p:grpSpPr>
          <a:xfrm>
            <a:off x="0" y="409468"/>
            <a:ext cx="5548614" cy="503955"/>
            <a:chOff x="279400" y="419100"/>
            <a:chExt cx="5548614" cy="503955"/>
          </a:xfrm>
        </p:grpSpPr>
        <p:sp>
          <p:nvSpPr>
            <p:cNvPr id="23" name="矩形 22"/>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051033" y="484409"/>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测评与切换</a:t>
              </a:r>
            </a:p>
          </p:txBody>
        </p:sp>
      </p:grpSp>
      <p:pic>
        <p:nvPicPr>
          <p:cNvPr id="27" name="图片 26">
            <a:extLst>
              <a:ext uri="{FF2B5EF4-FFF2-40B4-BE49-F238E27FC236}">
                <a16:creationId xmlns:a16="http://schemas.microsoft.com/office/drawing/2014/main" id="{6EBDD78C-F527-412B-8474-AD72180D5E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28" name="矩形 27">
            <a:extLst>
              <a:ext uri="{FF2B5EF4-FFF2-40B4-BE49-F238E27FC236}">
                <a16:creationId xmlns:a16="http://schemas.microsoft.com/office/drawing/2014/main" id="{9AAF9CEF-2B20-4F34-A758-A0D50B8FD199}"/>
              </a:ext>
            </a:extLst>
          </p:cNvPr>
          <p:cNvSpPr/>
          <p:nvPr/>
        </p:nvSpPr>
        <p:spPr>
          <a:xfrm>
            <a:off x="2115032" y="3070598"/>
            <a:ext cx="2301044" cy="738664"/>
          </a:xfrm>
          <a:prstGeom prst="rect">
            <a:avLst/>
          </a:prstGeom>
        </p:spPr>
        <p:txBody>
          <a:bodyPr wrap="square">
            <a:spAutoFit/>
          </a:bodyPr>
          <a:lstStyle/>
          <a:p>
            <a:pPr defTabSz="913765"/>
            <a:r>
              <a:rPr lang="zh-CN" altLang="en-US" sz="1400" b="1" dirty="0">
                <a:latin typeface="楷体" panose="02010609060101010101" pitchFamily="49" charset="-122"/>
                <a:ea typeface="楷体" panose="02010609060101010101" pitchFamily="49" charset="-122"/>
              </a:rPr>
              <a:t>终端软件或中继代理获取授权码和评测版</a:t>
            </a:r>
            <a:r>
              <a:rPr lang="en-US" altLang="zh-CN" sz="1400" b="1" dirty="0">
                <a:latin typeface="楷体" panose="02010609060101010101" pitchFamily="49" charset="-122"/>
                <a:ea typeface="楷体" panose="02010609060101010101" pitchFamily="49" charset="-122"/>
              </a:rPr>
              <a:t>API</a:t>
            </a:r>
            <a:r>
              <a:rPr lang="zh-CN" altLang="en-US" sz="1400" b="1" dirty="0">
                <a:latin typeface="楷体" panose="02010609060101010101" pitchFamily="49" charset="-122"/>
                <a:ea typeface="楷体" panose="02010609060101010101" pitchFamily="49" charset="-122"/>
              </a:rPr>
              <a:t>，重新编译程序</a:t>
            </a:r>
          </a:p>
        </p:txBody>
      </p:sp>
      <p:sp>
        <p:nvSpPr>
          <p:cNvPr id="29" name="矩形 28">
            <a:extLst>
              <a:ext uri="{FF2B5EF4-FFF2-40B4-BE49-F238E27FC236}">
                <a16:creationId xmlns:a16="http://schemas.microsoft.com/office/drawing/2014/main" id="{87F2A16B-C026-456B-840D-5CE86C0F7B76}"/>
              </a:ext>
            </a:extLst>
          </p:cNvPr>
          <p:cNvSpPr/>
          <p:nvPr/>
        </p:nvSpPr>
        <p:spPr>
          <a:xfrm>
            <a:off x="8325673" y="3813401"/>
            <a:ext cx="2148460" cy="523220"/>
          </a:xfrm>
          <a:prstGeom prst="rect">
            <a:avLst/>
          </a:prstGeom>
        </p:spPr>
        <p:txBody>
          <a:bodyPr wrap="square">
            <a:spAutoFit/>
          </a:bodyPr>
          <a:lstStyle/>
          <a:p>
            <a:r>
              <a:rPr lang="zh-CN" altLang="en-US" sz="1400" b="1" dirty="0">
                <a:latin typeface="楷体" panose="02010609060101010101" pitchFamily="49" charset="-122"/>
                <a:ea typeface="楷体" panose="02010609060101010101" pitchFamily="49" charset="-122"/>
              </a:rPr>
              <a:t>使用看穿式监管信息采集评测工具核对采集数据</a:t>
            </a:r>
          </a:p>
        </p:txBody>
      </p:sp>
    </p:spTree>
    <p:extLst>
      <p:ext uri="{BB962C8B-B14F-4D97-AF65-F5344CB8AC3E}">
        <p14:creationId xmlns:p14="http://schemas.microsoft.com/office/powerpoint/2010/main" val="16251122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anim calcmode="lin" valueType="num">
                                      <p:cBhvr>
                                        <p:cTn id="16" dur="1000" fill="hold"/>
                                        <p:tgtEl>
                                          <p:spTgt spid="13"/>
                                        </p:tgtEl>
                                        <p:attrNameLst>
                                          <p:attrName>ppt_x</p:attrName>
                                        </p:attrNameLst>
                                      </p:cBhvr>
                                      <p:tavLst>
                                        <p:tav tm="0">
                                          <p:val>
                                            <p:strVal val="#ppt_x"/>
                                          </p:val>
                                        </p:tav>
                                        <p:tav tm="100000">
                                          <p:val>
                                            <p:strVal val="#ppt_x"/>
                                          </p:val>
                                        </p:tav>
                                      </p:tavLst>
                                    </p:anim>
                                    <p:anim calcmode="lin" valueType="num">
                                      <p:cBhvr>
                                        <p:cTn id="17" dur="1000" fill="hold"/>
                                        <p:tgtEl>
                                          <p:spTgt spid="13"/>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1000" fill="hold"/>
                                        <p:tgtEl>
                                          <p:spTgt spid="11"/>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1000"/>
                                        <p:tgtEl>
                                          <p:spTgt spid="20"/>
                                        </p:tgtEl>
                                      </p:cBhvr>
                                    </p:animEffect>
                                    <p:anim calcmode="lin" valueType="num">
                                      <p:cBhvr>
                                        <p:cTn id="26" dur="1000" fill="hold"/>
                                        <p:tgtEl>
                                          <p:spTgt spid="20"/>
                                        </p:tgtEl>
                                        <p:attrNameLst>
                                          <p:attrName>ppt_x</p:attrName>
                                        </p:attrNameLst>
                                      </p:cBhvr>
                                      <p:tavLst>
                                        <p:tav tm="0">
                                          <p:val>
                                            <p:strVal val="#ppt_x"/>
                                          </p:val>
                                        </p:tav>
                                        <p:tav tm="100000">
                                          <p:val>
                                            <p:strVal val="#ppt_x"/>
                                          </p:val>
                                        </p:tav>
                                      </p:tavLst>
                                    </p:anim>
                                    <p:anim calcmode="lin" valueType="num">
                                      <p:cBhvr>
                                        <p:cTn id="27"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1000"/>
                                        <p:tgtEl>
                                          <p:spTgt spid="28"/>
                                        </p:tgtEl>
                                      </p:cBhvr>
                                    </p:animEffect>
                                    <p:anim calcmode="lin" valueType="num">
                                      <p:cBhvr>
                                        <p:cTn id="43" dur="1000" fill="hold"/>
                                        <p:tgtEl>
                                          <p:spTgt spid="28"/>
                                        </p:tgtEl>
                                        <p:attrNameLst>
                                          <p:attrName>ppt_x</p:attrName>
                                        </p:attrNameLst>
                                      </p:cBhvr>
                                      <p:tavLst>
                                        <p:tav tm="0">
                                          <p:val>
                                            <p:strVal val="#ppt_x"/>
                                          </p:val>
                                        </p:tav>
                                        <p:tav tm="100000">
                                          <p:val>
                                            <p:strVal val="#ppt_x"/>
                                          </p:val>
                                        </p:tav>
                                      </p:tavLst>
                                    </p:anim>
                                    <p:anim calcmode="lin" valueType="num">
                                      <p:cBhvr>
                                        <p:cTn id="4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000"/>
                                        <p:tgtEl>
                                          <p:spTgt spid="4"/>
                                        </p:tgtEl>
                                      </p:cBhvr>
                                    </p:animEffect>
                                    <p:anim calcmode="lin" valueType="num">
                                      <p:cBhvr>
                                        <p:cTn id="50" dur="1000" fill="hold"/>
                                        <p:tgtEl>
                                          <p:spTgt spid="4"/>
                                        </p:tgtEl>
                                        <p:attrNameLst>
                                          <p:attrName>ppt_x</p:attrName>
                                        </p:attrNameLst>
                                      </p:cBhvr>
                                      <p:tavLst>
                                        <p:tav tm="0">
                                          <p:val>
                                            <p:strVal val="#ppt_x"/>
                                          </p:val>
                                        </p:tav>
                                        <p:tav tm="100000">
                                          <p:val>
                                            <p:strVal val="#ppt_x"/>
                                          </p:val>
                                        </p:tav>
                                      </p:tavLst>
                                    </p:anim>
                                    <p:anim calcmode="lin" valueType="num">
                                      <p:cBhvr>
                                        <p:cTn id="51" dur="1000" fill="hold"/>
                                        <p:tgtEl>
                                          <p:spTgt spid="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1000"/>
                                        <p:tgtEl>
                                          <p:spTgt spid="5"/>
                                        </p:tgtEl>
                                      </p:cBhvr>
                                    </p:animEffect>
                                    <p:anim calcmode="lin" valueType="num">
                                      <p:cBhvr>
                                        <p:cTn id="55" dur="1000" fill="hold"/>
                                        <p:tgtEl>
                                          <p:spTgt spid="5"/>
                                        </p:tgtEl>
                                        <p:attrNameLst>
                                          <p:attrName>ppt_x</p:attrName>
                                        </p:attrNameLst>
                                      </p:cBhvr>
                                      <p:tavLst>
                                        <p:tav tm="0">
                                          <p:val>
                                            <p:strVal val="#ppt_x"/>
                                          </p:val>
                                        </p:tav>
                                        <p:tav tm="100000">
                                          <p:val>
                                            <p:strVal val="#ppt_x"/>
                                          </p:val>
                                        </p:tav>
                                      </p:tavLst>
                                    </p:anim>
                                    <p:anim calcmode="lin" valueType="num">
                                      <p:cBhvr>
                                        <p:cTn id="56" dur="1000" fill="hold"/>
                                        <p:tgtEl>
                                          <p:spTgt spid="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1000"/>
                                        <p:tgtEl>
                                          <p:spTgt spid="17"/>
                                        </p:tgtEl>
                                      </p:cBhvr>
                                    </p:animEffect>
                                    <p:anim calcmode="lin" valueType="num">
                                      <p:cBhvr>
                                        <p:cTn id="60" dur="1000" fill="hold"/>
                                        <p:tgtEl>
                                          <p:spTgt spid="17"/>
                                        </p:tgtEl>
                                        <p:attrNameLst>
                                          <p:attrName>ppt_x</p:attrName>
                                        </p:attrNameLst>
                                      </p:cBhvr>
                                      <p:tavLst>
                                        <p:tav tm="0">
                                          <p:val>
                                            <p:strVal val="#ppt_x"/>
                                          </p:val>
                                        </p:tav>
                                        <p:tav tm="100000">
                                          <p:val>
                                            <p:strVal val="#ppt_x"/>
                                          </p:val>
                                        </p:tav>
                                      </p:tavLst>
                                    </p:anim>
                                    <p:anim calcmode="lin" valueType="num">
                                      <p:cBhvr>
                                        <p:cTn id="6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nodeType="clickEffect">
                                  <p:stCondLst>
                                    <p:cond delay="0"/>
                                  </p:stCondLst>
                                  <p:childTnLst>
                                    <p:set>
                                      <p:cBhvr>
                                        <p:cTn id="65" dur="1" fill="hold">
                                          <p:stCondLst>
                                            <p:cond delay="0"/>
                                          </p:stCondLst>
                                        </p:cTn>
                                        <p:tgtEl>
                                          <p:spTgt spid="14"/>
                                        </p:tgtEl>
                                        <p:attrNameLst>
                                          <p:attrName>style.visibility</p:attrName>
                                        </p:attrNameLst>
                                      </p:cBhvr>
                                      <p:to>
                                        <p:strVal val="visible"/>
                                      </p:to>
                                    </p:set>
                                    <p:animEffect transition="in" filter="fade">
                                      <p:cBhvr>
                                        <p:cTn id="66" dur="1000"/>
                                        <p:tgtEl>
                                          <p:spTgt spid="14"/>
                                        </p:tgtEl>
                                      </p:cBhvr>
                                    </p:animEffect>
                                    <p:anim calcmode="lin" valueType="num">
                                      <p:cBhvr>
                                        <p:cTn id="67" dur="1000" fill="hold"/>
                                        <p:tgtEl>
                                          <p:spTgt spid="14"/>
                                        </p:tgtEl>
                                        <p:attrNameLst>
                                          <p:attrName>ppt_x</p:attrName>
                                        </p:attrNameLst>
                                      </p:cBhvr>
                                      <p:tavLst>
                                        <p:tav tm="0">
                                          <p:val>
                                            <p:strVal val="#ppt_x"/>
                                          </p:val>
                                        </p:tav>
                                        <p:tav tm="100000">
                                          <p:val>
                                            <p:strVal val="#ppt_x"/>
                                          </p:val>
                                        </p:tav>
                                      </p:tavLst>
                                    </p:anim>
                                    <p:anim calcmode="lin" valueType="num">
                                      <p:cBhvr>
                                        <p:cTn id="68" dur="1000" fill="hold"/>
                                        <p:tgtEl>
                                          <p:spTgt spid="1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Effect transition="in" filter="fade">
                                      <p:cBhvr>
                                        <p:cTn id="71" dur="1000"/>
                                        <p:tgtEl>
                                          <p:spTgt spid="6"/>
                                        </p:tgtEl>
                                      </p:cBhvr>
                                    </p:animEffect>
                                    <p:anim calcmode="lin" valueType="num">
                                      <p:cBhvr>
                                        <p:cTn id="72" dur="1000" fill="hold"/>
                                        <p:tgtEl>
                                          <p:spTgt spid="6"/>
                                        </p:tgtEl>
                                        <p:attrNameLst>
                                          <p:attrName>ppt_x</p:attrName>
                                        </p:attrNameLst>
                                      </p:cBhvr>
                                      <p:tavLst>
                                        <p:tav tm="0">
                                          <p:val>
                                            <p:strVal val="#ppt_x"/>
                                          </p:val>
                                        </p:tav>
                                        <p:tav tm="100000">
                                          <p:val>
                                            <p:strVal val="#ppt_x"/>
                                          </p:val>
                                        </p:tav>
                                      </p:tavLst>
                                    </p:anim>
                                    <p:anim calcmode="lin" valueType="num">
                                      <p:cBhvr>
                                        <p:cTn id="73" dur="1000" fill="hold"/>
                                        <p:tgtEl>
                                          <p:spTgt spid="6"/>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19"/>
                                        </p:tgtEl>
                                        <p:attrNameLst>
                                          <p:attrName>style.visibility</p:attrName>
                                        </p:attrNameLst>
                                      </p:cBhvr>
                                      <p:to>
                                        <p:strVal val="visible"/>
                                      </p:to>
                                    </p:set>
                                    <p:animEffect transition="in" filter="fade">
                                      <p:cBhvr>
                                        <p:cTn id="76" dur="1000"/>
                                        <p:tgtEl>
                                          <p:spTgt spid="19"/>
                                        </p:tgtEl>
                                      </p:cBhvr>
                                    </p:animEffect>
                                    <p:anim calcmode="lin" valueType="num">
                                      <p:cBhvr>
                                        <p:cTn id="77" dur="1000" fill="hold"/>
                                        <p:tgtEl>
                                          <p:spTgt spid="19"/>
                                        </p:tgtEl>
                                        <p:attrNameLst>
                                          <p:attrName>ppt_x</p:attrName>
                                        </p:attrNameLst>
                                      </p:cBhvr>
                                      <p:tavLst>
                                        <p:tav tm="0">
                                          <p:val>
                                            <p:strVal val="#ppt_x"/>
                                          </p:val>
                                        </p:tav>
                                        <p:tav tm="100000">
                                          <p:val>
                                            <p:strVal val="#ppt_x"/>
                                          </p:val>
                                        </p:tav>
                                      </p:tavLst>
                                    </p:anim>
                                    <p:anim calcmode="lin" valueType="num">
                                      <p:cBhvr>
                                        <p:cTn id="78"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nodeType="clickEffect">
                                  <p:stCondLst>
                                    <p:cond delay="0"/>
                                  </p:stCondLst>
                                  <p:childTnLst>
                                    <p:set>
                                      <p:cBhvr>
                                        <p:cTn id="82" dur="1" fill="hold">
                                          <p:stCondLst>
                                            <p:cond delay="0"/>
                                          </p:stCondLst>
                                        </p:cTn>
                                        <p:tgtEl>
                                          <p:spTgt spid="15"/>
                                        </p:tgtEl>
                                        <p:attrNameLst>
                                          <p:attrName>style.visibility</p:attrName>
                                        </p:attrNameLst>
                                      </p:cBhvr>
                                      <p:to>
                                        <p:strVal val="visible"/>
                                      </p:to>
                                    </p:set>
                                    <p:animEffect transition="in" filter="fade">
                                      <p:cBhvr>
                                        <p:cTn id="83" dur="1000"/>
                                        <p:tgtEl>
                                          <p:spTgt spid="15"/>
                                        </p:tgtEl>
                                      </p:cBhvr>
                                    </p:animEffect>
                                    <p:anim calcmode="lin" valueType="num">
                                      <p:cBhvr>
                                        <p:cTn id="84" dur="1000" fill="hold"/>
                                        <p:tgtEl>
                                          <p:spTgt spid="15"/>
                                        </p:tgtEl>
                                        <p:attrNameLst>
                                          <p:attrName>ppt_x</p:attrName>
                                        </p:attrNameLst>
                                      </p:cBhvr>
                                      <p:tavLst>
                                        <p:tav tm="0">
                                          <p:val>
                                            <p:strVal val="#ppt_x"/>
                                          </p:val>
                                        </p:tav>
                                        <p:tav tm="100000">
                                          <p:val>
                                            <p:strVal val="#ppt_x"/>
                                          </p:val>
                                        </p:tav>
                                      </p:tavLst>
                                    </p:anim>
                                    <p:anim calcmode="lin" valueType="num">
                                      <p:cBhvr>
                                        <p:cTn id="85" dur="1000" fill="hold"/>
                                        <p:tgtEl>
                                          <p:spTgt spid="15"/>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1000"/>
                                        <p:tgtEl>
                                          <p:spTgt spid="8"/>
                                        </p:tgtEl>
                                      </p:cBhvr>
                                    </p:animEffect>
                                    <p:anim calcmode="lin" valueType="num">
                                      <p:cBhvr>
                                        <p:cTn id="89" dur="1000" fill="hold"/>
                                        <p:tgtEl>
                                          <p:spTgt spid="8"/>
                                        </p:tgtEl>
                                        <p:attrNameLst>
                                          <p:attrName>ppt_x</p:attrName>
                                        </p:attrNameLst>
                                      </p:cBhvr>
                                      <p:tavLst>
                                        <p:tav tm="0">
                                          <p:val>
                                            <p:strVal val="#ppt_x"/>
                                          </p:val>
                                        </p:tav>
                                        <p:tav tm="100000">
                                          <p:val>
                                            <p:strVal val="#ppt_x"/>
                                          </p:val>
                                        </p:tav>
                                      </p:tavLst>
                                    </p:anim>
                                    <p:anim calcmode="lin" valueType="num">
                                      <p:cBhvr>
                                        <p:cTn id="90" dur="1000" fill="hold"/>
                                        <p:tgtEl>
                                          <p:spTgt spid="8"/>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29"/>
                                        </p:tgtEl>
                                        <p:attrNameLst>
                                          <p:attrName>style.visibility</p:attrName>
                                        </p:attrNameLst>
                                      </p:cBhvr>
                                      <p:to>
                                        <p:strVal val="visible"/>
                                      </p:to>
                                    </p:set>
                                    <p:animEffect transition="in" filter="fade">
                                      <p:cBhvr>
                                        <p:cTn id="93" dur="1000"/>
                                        <p:tgtEl>
                                          <p:spTgt spid="29"/>
                                        </p:tgtEl>
                                      </p:cBhvr>
                                    </p:animEffect>
                                    <p:anim calcmode="lin" valueType="num">
                                      <p:cBhvr>
                                        <p:cTn id="94" dur="1000" fill="hold"/>
                                        <p:tgtEl>
                                          <p:spTgt spid="29"/>
                                        </p:tgtEl>
                                        <p:attrNameLst>
                                          <p:attrName>ppt_x</p:attrName>
                                        </p:attrNameLst>
                                      </p:cBhvr>
                                      <p:tavLst>
                                        <p:tav tm="0">
                                          <p:val>
                                            <p:strVal val="#ppt_x"/>
                                          </p:val>
                                        </p:tav>
                                        <p:tav tm="100000">
                                          <p:val>
                                            <p:strVal val="#ppt_x"/>
                                          </p:val>
                                        </p:tav>
                                      </p:tavLst>
                                    </p:anim>
                                    <p:anim calcmode="lin" valueType="num">
                                      <p:cBhvr>
                                        <p:cTn id="9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42" presetClass="entr" presetSubtype="0" fill="hold" nodeType="clickEffect">
                                  <p:stCondLst>
                                    <p:cond delay="0"/>
                                  </p:stCondLst>
                                  <p:childTnLst>
                                    <p:set>
                                      <p:cBhvr>
                                        <p:cTn id="99" dur="1" fill="hold">
                                          <p:stCondLst>
                                            <p:cond delay="0"/>
                                          </p:stCondLst>
                                        </p:cTn>
                                        <p:tgtEl>
                                          <p:spTgt spid="16"/>
                                        </p:tgtEl>
                                        <p:attrNameLst>
                                          <p:attrName>style.visibility</p:attrName>
                                        </p:attrNameLst>
                                      </p:cBhvr>
                                      <p:to>
                                        <p:strVal val="visible"/>
                                      </p:to>
                                    </p:set>
                                    <p:animEffect transition="in" filter="fade">
                                      <p:cBhvr>
                                        <p:cTn id="100" dur="1000"/>
                                        <p:tgtEl>
                                          <p:spTgt spid="16"/>
                                        </p:tgtEl>
                                      </p:cBhvr>
                                    </p:animEffect>
                                    <p:anim calcmode="lin" valueType="num">
                                      <p:cBhvr>
                                        <p:cTn id="101" dur="1000" fill="hold"/>
                                        <p:tgtEl>
                                          <p:spTgt spid="16"/>
                                        </p:tgtEl>
                                        <p:attrNameLst>
                                          <p:attrName>ppt_x</p:attrName>
                                        </p:attrNameLst>
                                      </p:cBhvr>
                                      <p:tavLst>
                                        <p:tav tm="0">
                                          <p:val>
                                            <p:strVal val="#ppt_x"/>
                                          </p:val>
                                        </p:tav>
                                        <p:tav tm="100000">
                                          <p:val>
                                            <p:strVal val="#ppt_x"/>
                                          </p:val>
                                        </p:tav>
                                      </p:tavLst>
                                    </p:anim>
                                    <p:anim calcmode="lin" valueType="num">
                                      <p:cBhvr>
                                        <p:cTn id="102" dur="1000" fill="hold"/>
                                        <p:tgtEl>
                                          <p:spTgt spid="16"/>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7"/>
                                        </p:tgtEl>
                                        <p:attrNameLst>
                                          <p:attrName>style.visibility</p:attrName>
                                        </p:attrNameLst>
                                      </p:cBhvr>
                                      <p:to>
                                        <p:strVal val="visible"/>
                                      </p:to>
                                    </p:set>
                                    <p:animEffect transition="in" filter="fade">
                                      <p:cBhvr>
                                        <p:cTn id="105" dur="1000"/>
                                        <p:tgtEl>
                                          <p:spTgt spid="7"/>
                                        </p:tgtEl>
                                      </p:cBhvr>
                                    </p:animEffect>
                                    <p:anim calcmode="lin" valueType="num">
                                      <p:cBhvr>
                                        <p:cTn id="106" dur="1000" fill="hold"/>
                                        <p:tgtEl>
                                          <p:spTgt spid="7"/>
                                        </p:tgtEl>
                                        <p:attrNameLst>
                                          <p:attrName>ppt_x</p:attrName>
                                        </p:attrNameLst>
                                      </p:cBhvr>
                                      <p:tavLst>
                                        <p:tav tm="0">
                                          <p:val>
                                            <p:strVal val="#ppt_x"/>
                                          </p:val>
                                        </p:tav>
                                        <p:tav tm="100000">
                                          <p:val>
                                            <p:strVal val="#ppt_x"/>
                                          </p:val>
                                        </p:tav>
                                      </p:tavLst>
                                    </p:anim>
                                    <p:anim calcmode="lin" valueType="num">
                                      <p:cBhvr>
                                        <p:cTn id="107" dur="1000" fill="hold"/>
                                        <p:tgtEl>
                                          <p:spTgt spid="7"/>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21"/>
                                        </p:tgtEl>
                                        <p:attrNameLst>
                                          <p:attrName>style.visibility</p:attrName>
                                        </p:attrNameLst>
                                      </p:cBhvr>
                                      <p:to>
                                        <p:strVal val="visible"/>
                                      </p:to>
                                    </p:set>
                                    <p:animEffect transition="in" filter="fade">
                                      <p:cBhvr>
                                        <p:cTn id="110" dur="1000"/>
                                        <p:tgtEl>
                                          <p:spTgt spid="21"/>
                                        </p:tgtEl>
                                      </p:cBhvr>
                                    </p:animEffect>
                                    <p:anim calcmode="lin" valueType="num">
                                      <p:cBhvr>
                                        <p:cTn id="111" dur="1000" fill="hold"/>
                                        <p:tgtEl>
                                          <p:spTgt spid="21"/>
                                        </p:tgtEl>
                                        <p:attrNameLst>
                                          <p:attrName>ppt_x</p:attrName>
                                        </p:attrNameLst>
                                      </p:cBhvr>
                                      <p:tavLst>
                                        <p:tav tm="0">
                                          <p:val>
                                            <p:strVal val="#ppt_x"/>
                                          </p:val>
                                        </p:tav>
                                        <p:tav tm="100000">
                                          <p:val>
                                            <p:strVal val="#ppt_x"/>
                                          </p:val>
                                        </p:tav>
                                      </p:tavLst>
                                    </p:anim>
                                    <p:anim calcmode="lin" valueType="num">
                                      <p:cBhvr>
                                        <p:cTn id="112"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animBg="1"/>
      <p:bldP spid="11" grpId="0" animBg="1"/>
      <p:bldP spid="12" grpId="0" animBg="1"/>
      <p:bldP spid="17" grpId="0"/>
      <p:bldP spid="18" grpId="0"/>
      <p:bldP spid="19" grpId="0"/>
      <p:bldP spid="20" grpId="0"/>
      <p:bldP spid="21" grpId="0"/>
      <p:bldP spid="28"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ïšḻîḑe"/>
          <p:cNvSpPr/>
          <p:nvPr/>
        </p:nvSpPr>
        <p:spPr bwMode="auto">
          <a:xfrm>
            <a:off x="4801181" y="2133141"/>
            <a:ext cx="2589100" cy="2588226"/>
          </a:xfrm>
          <a:prstGeom prst="ellipse">
            <a:avLst/>
          </a:prstGeom>
          <a:blipFill>
            <a:blip r:embed="rId2"/>
            <a:stretch>
              <a:fillRect l="-2369" r="-2342"/>
            </a:stretch>
          </a:blipFill>
          <a:ln w="57150">
            <a:solidFill>
              <a:schemeClr val="bg1">
                <a:lumMod val="95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endParaRPr lang="en-US" sz="2800" b="1">
              <a:solidFill>
                <a:schemeClr val="lt1"/>
              </a:solidFill>
            </a:endParaRPr>
          </a:p>
        </p:txBody>
      </p:sp>
      <p:sp>
        <p:nvSpPr>
          <p:cNvPr id="5" name="íṡḻíḋé"/>
          <p:cNvSpPr/>
          <p:nvPr/>
        </p:nvSpPr>
        <p:spPr bwMode="auto">
          <a:xfrm>
            <a:off x="4955845" y="2290426"/>
            <a:ext cx="343408" cy="342533"/>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91440" tIns="45720" rIns="91440" bIns="45720" numCol="1" anchor="t" anchorCtr="0" compatLnSpc="1">
            <a:normAutofit lnSpcReduction="10000"/>
          </a:bodyPr>
          <a:lstStyle/>
          <a:p>
            <a:endParaRPr lang="en-US"/>
          </a:p>
        </p:txBody>
      </p:sp>
      <p:sp>
        <p:nvSpPr>
          <p:cNvPr id="6" name="iṧḻiḋé"/>
          <p:cNvSpPr/>
          <p:nvPr/>
        </p:nvSpPr>
        <p:spPr bwMode="auto">
          <a:xfrm>
            <a:off x="4523309" y="3361717"/>
            <a:ext cx="394089" cy="176509"/>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6"/>
          </a:solidFill>
          <a:ln>
            <a:noFill/>
          </a:ln>
        </p:spPr>
        <p:txBody>
          <a:bodyPr vert="horz" wrap="square" lIns="91440" tIns="45720" rIns="91440" bIns="45720" numCol="1" anchor="t" anchorCtr="0" compatLnSpc="1">
            <a:normAutofit fontScale="32500" lnSpcReduction="20000"/>
          </a:bodyPr>
          <a:lstStyle/>
          <a:p>
            <a:endParaRPr lang="en-US"/>
          </a:p>
        </p:txBody>
      </p:sp>
      <p:sp>
        <p:nvSpPr>
          <p:cNvPr id="7" name="íṥľïḍê"/>
          <p:cNvSpPr/>
          <p:nvPr/>
        </p:nvSpPr>
        <p:spPr bwMode="auto">
          <a:xfrm>
            <a:off x="4225048" y="1557009"/>
            <a:ext cx="846430" cy="846430"/>
          </a:xfrm>
          <a:prstGeom prst="ellipse">
            <a:avLst/>
          </a:prstGeom>
          <a:solidFill>
            <a:schemeClr val="accent1"/>
          </a:solidFill>
          <a:ln>
            <a:noFill/>
          </a:ln>
        </p:spPr>
        <p:txBody>
          <a:bodyPr vert="horz" wrap="square" lIns="91440" tIns="45720" rIns="91440" bIns="45720" numCol="1" anchor="t" anchorCtr="0" compatLnSpc="1">
            <a:normAutofit/>
          </a:bodyPr>
          <a:lstStyle/>
          <a:p>
            <a:endParaRPr lang="en-US"/>
          </a:p>
        </p:txBody>
      </p:sp>
      <p:sp>
        <p:nvSpPr>
          <p:cNvPr id="8" name="iṩļîḍê"/>
          <p:cNvSpPr/>
          <p:nvPr/>
        </p:nvSpPr>
        <p:spPr bwMode="auto">
          <a:xfrm>
            <a:off x="3622073" y="2998796"/>
            <a:ext cx="847397" cy="846430"/>
          </a:xfrm>
          <a:prstGeom prst="ellipse">
            <a:avLst/>
          </a:prstGeom>
          <a:solidFill>
            <a:schemeClr val="accent6"/>
          </a:solidFill>
          <a:ln>
            <a:noFill/>
          </a:ln>
        </p:spPr>
        <p:txBody>
          <a:bodyPr vert="horz" wrap="square" lIns="91440" tIns="45720" rIns="91440" bIns="45720" numCol="1" anchor="t" anchorCtr="0" compatLnSpc="1">
            <a:normAutofit/>
          </a:bodyPr>
          <a:lstStyle/>
          <a:p>
            <a:endParaRPr lang="en-US"/>
          </a:p>
        </p:txBody>
      </p:sp>
      <p:sp>
        <p:nvSpPr>
          <p:cNvPr id="9" name="íşlíďe"/>
          <p:cNvSpPr/>
          <p:nvPr/>
        </p:nvSpPr>
        <p:spPr bwMode="auto">
          <a:xfrm>
            <a:off x="4945359" y="4227664"/>
            <a:ext cx="352146" cy="352146"/>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5"/>
          </a:solidFill>
          <a:ln>
            <a:noFill/>
          </a:ln>
        </p:spPr>
        <p:txBody>
          <a:bodyPr vert="horz" wrap="square" lIns="91440" tIns="45720" rIns="91440" bIns="45720" numCol="1" anchor="t" anchorCtr="0" compatLnSpc="1">
            <a:normAutofit lnSpcReduction="10000"/>
          </a:bodyPr>
          <a:lstStyle/>
          <a:p>
            <a:endParaRPr lang="en-US"/>
          </a:p>
        </p:txBody>
      </p:sp>
      <p:sp>
        <p:nvSpPr>
          <p:cNvPr id="10" name="iŝļîďê"/>
          <p:cNvSpPr/>
          <p:nvPr/>
        </p:nvSpPr>
        <p:spPr bwMode="auto">
          <a:xfrm flipH="1">
            <a:off x="6892749" y="2290426"/>
            <a:ext cx="343408" cy="342533"/>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2"/>
          </a:solidFill>
          <a:ln>
            <a:noFill/>
          </a:ln>
        </p:spPr>
        <p:txBody>
          <a:bodyPr vert="horz" wrap="square" lIns="91440" tIns="45720" rIns="91440" bIns="45720" numCol="1" anchor="t" anchorCtr="0" compatLnSpc="1">
            <a:normAutofit lnSpcReduction="10000"/>
          </a:bodyPr>
          <a:lstStyle/>
          <a:p>
            <a:endParaRPr lang="en-US"/>
          </a:p>
        </p:txBody>
      </p:sp>
      <p:sp>
        <p:nvSpPr>
          <p:cNvPr id="11" name="íṣlïďé"/>
          <p:cNvSpPr/>
          <p:nvPr/>
        </p:nvSpPr>
        <p:spPr bwMode="auto">
          <a:xfrm flipH="1">
            <a:off x="7274604" y="3361717"/>
            <a:ext cx="394089" cy="176509"/>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3"/>
          </a:solidFill>
          <a:ln>
            <a:noFill/>
          </a:ln>
        </p:spPr>
        <p:txBody>
          <a:bodyPr vert="horz" wrap="square" lIns="91440" tIns="45720" rIns="91440" bIns="45720" numCol="1" anchor="t" anchorCtr="0" compatLnSpc="1">
            <a:normAutofit fontScale="32500" lnSpcReduction="20000"/>
          </a:bodyPr>
          <a:lstStyle/>
          <a:p>
            <a:endParaRPr lang="en-US"/>
          </a:p>
        </p:txBody>
      </p:sp>
      <p:sp>
        <p:nvSpPr>
          <p:cNvPr id="12" name="íṩḻiḍê"/>
          <p:cNvSpPr/>
          <p:nvPr/>
        </p:nvSpPr>
        <p:spPr bwMode="auto">
          <a:xfrm>
            <a:off x="7109163" y="1557009"/>
            <a:ext cx="846430" cy="846430"/>
          </a:xfrm>
          <a:prstGeom prst="ellipse">
            <a:avLst/>
          </a:prstGeom>
          <a:solidFill>
            <a:schemeClr val="accent2"/>
          </a:solidFill>
          <a:ln>
            <a:noFill/>
          </a:ln>
        </p:spPr>
        <p:txBody>
          <a:bodyPr vert="horz" wrap="square" lIns="91440" tIns="45720" rIns="91440" bIns="45720" numCol="1" anchor="t" anchorCtr="0" compatLnSpc="1">
            <a:normAutofit/>
          </a:bodyPr>
          <a:lstStyle/>
          <a:p>
            <a:endParaRPr lang="en-US"/>
          </a:p>
        </p:txBody>
      </p:sp>
      <p:sp>
        <p:nvSpPr>
          <p:cNvPr id="13" name="iSļiḑe"/>
          <p:cNvSpPr/>
          <p:nvPr/>
        </p:nvSpPr>
        <p:spPr bwMode="auto">
          <a:xfrm>
            <a:off x="7712046" y="2998796"/>
            <a:ext cx="847397" cy="846430"/>
          </a:xfrm>
          <a:prstGeom prst="ellipse">
            <a:avLst/>
          </a:prstGeom>
          <a:solidFill>
            <a:schemeClr val="accent3"/>
          </a:solidFill>
          <a:ln>
            <a:noFill/>
          </a:ln>
        </p:spPr>
        <p:txBody>
          <a:bodyPr vert="horz" wrap="square" lIns="91440" tIns="45720" rIns="91440" bIns="45720" numCol="1" anchor="t" anchorCtr="0" compatLnSpc="1">
            <a:normAutofit/>
          </a:bodyPr>
          <a:lstStyle/>
          <a:p>
            <a:endParaRPr lang="en-US"/>
          </a:p>
        </p:txBody>
      </p:sp>
      <p:sp>
        <p:nvSpPr>
          <p:cNvPr id="14" name="îŝḻide"/>
          <p:cNvSpPr/>
          <p:nvPr/>
        </p:nvSpPr>
        <p:spPr bwMode="auto">
          <a:xfrm flipH="1">
            <a:off x="6894497" y="4227664"/>
            <a:ext cx="352146" cy="352146"/>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4"/>
          </a:solidFill>
          <a:ln>
            <a:noFill/>
          </a:ln>
        </p:spPr>
        <p:txBody>
          <a:bodyPr vert="horz" wrap="square" lIns="91440" tIns="45720" rIns="91440" bIns="45720" numCol="1" anchor="t" anchorCtr="0" compatLnSpc="1">
            <a:normAutofit lnSpcReduction="10000"/>
          </a:bodyPr>
          <a:lstStyle/>
          <a:p>
            <a:endParaRPr lang="en-US"/>
          </a:p>
        </p:txBody>
      </p:sp>
      <p:sp>
        <p:nvSpPr>
          <p:cNvPr id="15" name="íṧḷïḓé"/>
          <p:cNvSpPr/>
          <p:nvPr/>
        </p:nvSpPr>
        <p:spPr bwMode="auto">
          <a:xfrm>
            <a:off x="4220680" y="4443157"/>
            <a:ext cx="846430" cy="847396"/>
          </a:xfrm>
          <a:prstGeom prst="ellipse">
            <a:avLst/>
          </a:prstGeom>
          <a:solidFill>
            <a:schemeClr val="accent5"/>
          </a:solidFill>
          <a:ln>
            <a:noFill/>
          </a:ln>
        </p:spPr>
        <p:txBody>
          <a:bodyPr vert="horz" wrap="square" lIns="91440" tIns="45720" rIns="91440" bIns="45720" numCol="1" anchor="t" anchorCtr="0" compatLnSpc="1">
            <a:normAutofit/>
          </a:bodyPr>
          <a:lstStyle/>
          <a:p>
            <a:endParaRPr lang="en-US"/>
          </a:p>
        </p:txBody>
      </p:sp>
      <p:sp>
        <p:nvSpPr>
          <p:cNvPr id="16" name="išḷîḍé"/>
          <p:cNvSpPr/>
          <p:nvPr/>
        </p:nvSpPr>
        <p:spPr bwMode="auto">
          <a:xfrm>
            <a:off x="7115280" y="4443157"/>
            <a:ext cx="846430" cy="847396"/>
          </a:xfrm>
          <a:prstGeom prst="ellipse">
            <a:avLst/>
          </a:prstGeom>
          <a:solidFill>
            <a:schemeClr val="accent4"/>
          </a:solidFill>
          <a:ln>
            <a:noFill/>
          </a:ln>
        </p:spPr>
        <p:txBody>
          <a:bodyPr vert="horz" wrap="square" lIns="91440" tIns="45720" rIns="91440" bIns="45720" numCol="1" anchor="t" anchorCtr="0" compatLnSpc="1">
            <a:normAutofit/>
          </a:bodyPr>
          <a:lstStyle/>
          <a:p>
            <a:endParaRPr lang="en-US"/>
          </a:p>
        </p:txBody>
      </p:sp>
      <p:sp>
        <p:nvSpPr>
          <p:cNvPr id="17" name="íśļiḍê"/>
          <p:cNvSpPr/>
          <p:nvPr/>
        </p:nvSpPr>
        <p:spPr bwMode="auto">
          <a:xfrm>
            <a:off x="7963389" y="3249916"/>
            <a:ext cx="344710" cy="344189"/>
          </a:xfrm>
          <a:custGeom>
            <a:avLst/>
            <a:gdLst>
              <a:gd name="connsiteX0" fmla="*/ 106370 w 607639"/>
              <a:gd name="connsiteY0" fmla="*/ 436610 h 606722"/>
              <a:gd name="connsiteX1" fmla="*/ 61329 w 607639"/>
              <a:gd name="connsiteY1" fmla="*/ 480515 h 606722"/>
              <a:gd name="connsiteX2" fmla="*/ 126397 w 607639"/>
              <a:gd name="connsiteY2" fmla="*/ 545485 h 606722"/>
              <a:gd name="connsiteX3" fmla="*/ 170369 w 607639"/>
              <a:gd name="connsiteY3" fmla="*/ 500513 h 606722"/>
              <a:gd name="connsiteX4" fmla="*/ 455714 w 607639"/>
              <a:gd name="connsiteY4" fmla="*/ 404481 h 606722"/>
              <a:gd name="connsiteX5" fmla="*/ 531614 w 607639"/>
              <a:gd name="connsiteY5" fmla="*/ 404481 h 606722"/>
              <a:gd name="connsiteX6" fmla="*/ 531703 w 607639"/>
              <a:gd name="connsiteY6" fmla="*/ 404481 h 606722"/>
              <a:gd name="connsiteX7" fmla="*/ 531792 w 607639"/>
              <a:gd name="connsiteY7" fmla="*/ 404481 h 606722"/>
              <a:gd name="connsiteX8" fmla="*/ 548075 w 607639"/>
              <a:gd name="connsiteY8" fmla="*/ 410525 h 606722"/>
              <a:gd name="connsiteX9" fmla="*/ 551456 w 607639"/>
              <a:gd name="connsiteY9" fmla="*/ 413991 h 606722"/>
              <a:gd name="connsiteX10" fmla="*/ 556973 w 607639"/>
              <a:gd name="connsiteY10" fmla="*/ 429012 h 606722"/>
              <a:gd name="connsiteX11" fmla="*/ 556973 w 607639"/>
              <a:gd name="connsiteY11" fmla="*/ 429811 h 606722"/>
              <a:gd name="connsiteX12" fmla="*/ 556973 w 607639"/>
              <a:gd name="connsiteY12" fmla="*/ 505625 h 606722"/>
              <a:gd name="connsiteX13" fmla="*/ 531614 w 607639"/>
              <a:gd name="connsiteY13" fmla="*/ 530867 h 606722"/>
              <a:gd name="connsiteX14" fmla="*/ 506343 w 607639"/>
              <a:gd name="connsiteY14" fmla="*/ 505625 h 606722"/>
              <a:gd name="connsiteX15" fmla="*/ 476001 w 607639"/>
              <a:gd name="connsiteY15" fmla="*/ 546065 h 606722"/>
              <a:gd name="connsiteX16" fmla="*/ 455714 w 607639"/>
              <a:gd name="connsiteY16" fmla="*/ 556197 h 606722"/>
              <a:gd name="connsiteX17" fmla="*/ 440498 w 607639"/>
              <a:gd name="connsiteY17" fmla="*/ 551131 h 606722"/>
              <a:gd name="connsiteX18" fmla="*/ 435515 w 607639"/>
              <a:gd name="connsiteY18" fmla="*/ 515757 h 606722"/>
              <a:gd name="connsiteX19" fmla="*/ 481073 w 607639"/>
              <a:gd name="connsiteY19" fmla="*/ 455053 h 606722"/>
              <a:gd name="connsiteX20" fmla="*/ 455714 w 607639"/>
              <a:gd name="connsiteY20" fmla="*/ 455053 h 606722"/>
              <a:gd name="connsiteX21" fmla="*/ 430443 w 607639"/>
              <a:gd name="connsiteY21" fmla="*/ 429811 h 606722"/>
              <a:gd name="connsiteX22" fmla="*/ 455714 w 607639"/>
              <a:gd name="connsiteY22" fmla="*/ 404481 h 606722"/>
              <a:gd name="connsiteX23" fmla="*/ 157786 w 607639"/>
              <a:gd name="connsiteY23" fmla="*/ 282117 h 606722"/>
              <a:gd name="connsiteX24" fmla="*/ 175710 w 607639"/>
              <a:gd name="connsiteY24" fmla="*/ 289516 h 606722"/>
              <a:gd name="connsiteX25" fmla="*/ 317685 w 607639"/>
              <a:gd name="connsiteY25" fmla="*/ 431277 h 606722"/>
              <a:gd name="connsiteX26" fmla="*/ 317685 w 607639"/>
              <a:gd name="connsiteY26" fmla="*/ 467006 h 606722"/>
              <a:gd name="connsiteX27" fmla="*/ 245229 w 607639"/>
              <a:gd name="connsiteY27" fmla="*/ 539441 h 606722"/>
              <a:gd name="connsiteX28" fmla="*/ 227248 w 607639"/>
              <a:gd name="connsiteY28" fmla="*/ 546818 h 606722"/>
              <a:gd name="connsiteX29" fmla="*/ 209357 w 607639"/>
              <a:gd name="connsiteY29" fmla="*/ 539441 h 606722"/>
              <a:gd name="connsiteX30" fmla="*/ 206241 w 607639"/>
              <a:gd name="connsiteY30" fmla="*/ 536242 h 606722"/>
              <a:gd name="connsiteX31" fmla="*/ 144734 w 607639"/>
              <a:gd name="connsiteY31" fmla="*/ 599079 h 606722"/>
              <a:gd name="connsiteX32" fmla="*/ 126753 w 607639"/>
              <a:gd name="connsiteY32" fmla="*/ 606722 h 606722"/>
              <a:gd name="connsiteX33" fmla="*/ 126575 w 607639"/>
              <a:gd name="connsiteY33" fmla="*/ 606722 h 606722"/>
              <a:gd name="connsiteX34" fmla="*/ 108684 w 607639"/>
              <a:gd name="connsiteY34" fmla="*/ 599256 h 606722"/>
              <a:gd name="connsiteX35" fmla="*/ 7388 w 607639"/>
              <a:gd name="connsiteY35" fmla="*/ 498113 h 606722"/>
              <a:gd name="connsiteX36" fmla="*/ 0 w 607639"/>
              <a:gd name="connsiteY36" fmla="*/ 480160 h 606722"/>
              <a:gd name="connsiteX37" fmla="*/ 7655 w 607639"/>
              <a:gd name="connsiteY37" fmla="*/ 462206 h 606722"/>
              <a:gd name="connsiteX38" fmla="*/ 70587 w 607639"/>
              <a:gd name="connsiteY38" fmla="*/ 400792 h 606722"/>
              <a:gd name="connsiteX39" fmla="*/ 67382 w 607639"/>
              <a:gd name="connsiteY39" fmla="*/ 397681 h 606722"/>
              <a:gd name="connsiteX40" fmla="*/ 59994 w 607639"/>
              <a:gd name="connsiteY40" fmla="*/ 379728 h 606722"/>
              <a:gd name="connsiteX41" fmla="*/ 67382 w 607639"/>
              <a:gd name="connsiteY41" fmla="*/ 361863 h 606722"/>
              <a:gd name="connsiteX42" fmla="*/ 139927 w 607639"/>
              <a:gd name="connsiteY42" fmla="*/ 289516 h 606722"/>
              <a:gd name="connsiteX43" fmla="*/ 157786 w 607639"/>
              <a:gd name="connsiteY43" fmla="*/ 282117 h 606722"/>
              <a:gd name="connsiteX44" fmla="*/ 363724 w 607639"/>
              <a:gd name="connsiteY44" fmla="*/ 101159 h 606722"/>
              <a:gd name="connsiteX45" fmla="*/ 353254 w 607639"/>
              <a:gd name="connsiteY45" fmla="*/ 105492 h 606722"/>
              <a:gd name="connsiteX46" fmla="*/ 320945 w 607639"/>
              <a:gd name="connsiteY46" fmla="*/ 137752 h 606722"/>
              <a:gd name="connsiteX47" fmla="*/ 323793 w 607639"/>
              <a:gd name="connsiteY47" fmla="*/ 139974 h 606722"/>
              <a:gd name="connsiteX48" fmla="*/ 335898 w 607639"/>
              <a:gd name="connsiteY48" fmla="*/ 148417 h 606722"/>
              <a:gd name="connsiteX49" fmla="*/ 341149 w 607639"/>
              <a:gd name="connsiteY49" fmla="*/ 151794 h 606722"/>
              <a:gd name="connsiteX50" fmla="*/ 359930 w 607639"/>
              <a:gd name="connsiteY50" fmla="*/ 162459 h 606722"/>
              <a:gd name="connsiteX51" fmla="*/ 408439 w 607639"/>
              <a:gd name="connsiteY51" fmla="*/ 198897 h 606722"/>
              <a:gd name="connsiteX52" fmla="*/ 444933 w 607639"/>
              <a:gd name="connsiteY52" fmla="*/ 247243 h 606722"/>
              <a:gd name="connsiteX53" fmla="*/ 455614 w 607639"/>
              <a:gd name="connsiteY53" fmla="*/ 266084 h 606722"/>
              <a:gd name="connsiteX54" fmla="*/ 458907 w 607639"/>
              <a:gd name="connsiteY54" fmla="*/ 271239 h 606722"/>
              <a:gd name="connsiteX55" fmla="*/ 467452 w 607639"/>
              <a:gd name="connsiteY55" fmla="*/ 283326 h 606722"/>
              <a:gd name="connsiteX56" fmla="*/ 469677 w 607639"/>
              <a:gd name="connsiteY56" fmla="*/ 286258 h 606722"/>
              <a:gd name="connsiteX57" fmla="*/ 501987 w 607639"/>
              <a:gd name="connsiteY57" fmla="*/ 253998 h 606722"/>
              <a:gd name="connsiteX58" fmla="*/ 501987 w 607639"/>
              <a:gd name="connsiteY58" fmla="*/ 233024 h 606722"/>
              <a:gd name="connsiteX59" fmla="*/ 374260 w 607639"/>
              <a:gd name="connsiteY59" fmla="*/ 105492 h 606722"/>
              <a:gd name="connsiteX60" fmla="*/ 363724 w 607639"/>
              <a:gd name="connsiteY60" fmla="*/ 101159 h 606722"/>
              <a:gd name="connsiteX61" fmla="*/ 177209 w 607639"/>
              <a:gd name="connsiteY61" fmla="*/ 50521 h 606722"/>
              <a:gd name="connsiteX62" fmla="*/ 195096 w 607639"/>
              <a:gd name="connsiteY62" fmla="*/ 57919 h 606722"/>
              <a:gd name="connsiteX63" fmla="*/ 195096 w 607639"/>
              <a:gd name="connsiteY63" fmla="*/ 93644 h 606722"/>
              <a:gd name="connsiteX64" fmla="*/ 137075 w 607639"/>
              <a:gd name="connsiteY64" fmla="*/ 151675 h 606722"/>
              <a:gd name="connsiteX65" fmla="*/ 151936 w 607639"/>
              <a:gd name="connsiteY65" fmla="*/ 151675 h 606722"/>
              <a:gd name="connsiteX66" fmla="*/ 177209 w 607639"/>
              <a:gd name="connsiteY66" fmla="*/ 176914 h 606722"/>
              <a:gd name="connsiteX67" fmla="*/ 151936 w 607639"/>
              <a:gd name="connsiteY67" fmla="*/ 202241 h 606722"/>
              <a:gd name="connsiteX68" fmla="*/ 75939 w 607639"/>
              <a:gd name="connsiteY68" fmla="*/ 202241 h 606722"/>
              <a:gd name="connsiteX69" fmla="*/ 59387 w 607639"/>
              <a:gd name="connsiteY69" fmla="*/ 196020 h 606722"/>
              <a:gd name="connsiteX70" fmla="*/ 55916 w 607639"/>
              <a:gd name="connsiteY70" fmla="*/ 192288 h 606722"/>
              <a:gd name="connsiteX71" fmla="*/ 50755 w 607639"/>
              <a:gd name="connsiteY71" fmla="*/ 178691 h 606722"/>
              <a:gd name="connsiteX72" fmla="*/ 50666 w 607639"/>
              <a:gd name="connsiteY72" fmla="*/ 176736 h 606722"/>
              <a:gd name="connsiteX73" fmla="*/ 50666 w 607639"/>
              <a:gd name="connsiteY73" fmla="*/ 101109 h 606722"/>
              <a:gd name="connsiteX74" fmla="*/ 75939 w 607639"/>
              <a:gd name="connsiteY74" fmla="*/ 75782 h 606722"/>
              <a:gd name="connsiteX75" fmla="*/ 101301 w 607639"/>
              <a:gd name="connsiteY75" fmla="*/ 101109 h 606722"/>
              <a:gd name="connsiteX76" fmla="*/ 101301 w 607639"/>
              <a:gd name="connsiteY76" fmla="*/ 115861 h 606722"/>
              <a:gd name="connsiteX77" fmla="*/ 159322 w 607639"/>
              <a:gd name="connsiteY77" fmla="*/ 57919 h 606722"/>
              <a:gd name="connsiteX78" fmla="*/ 177209 w 607639"/>
              <a:gd name="connsiteY78" fmla="*/ 50521 h 606722"/>
              <a:gd name="connsiteX79" fmla="*/ 480892 w 607639"/>
              <a:gd name="connsiteY79" fmla="*/ 0 h 606722"/>
              <a:gd name="connsiteX80" fmla="*/ 498960 w 607639"/>
              <a:gd name="connsiteY80" fmla="*/ 7376 h 606722"/>
              <a:gd name="connsiteX81" fmla="*/ 600162 w 607639"/>
              <a:gd name="connsiteY81" fmla="*/ 108513 h 606722"/>
              <a:gd name="connsiteX82" fmla="*/ 607639 w 607639"/>
              <a:gd name="connsiteY82" fmla="*/ 126554 h 606722"/>
              <a:gd name="connsiteX83" fmla="*/ 599984 w 607639"/>
              <a:gd name="connsiteY83" fmla="*/ 144507 h 606722"/>
              <a:gd name="connsiteX84" fmla="*/ 541417 w 607639"/>
              <a:gd name="connsiteY84" fmla="*/ 201741 h 606722"/>
              <a:gd name="connsiteX85" fmla="*/ 537768 w 607639"/>
              <a:gd name="connsiteY85" fmla="*/ 289724 h 606722"/>
              <a:gd name="connsiteX86" fmla="*/ 486499 w 607639"/>
              <a:gd name="connsiteY86" fmla="*/ 340915 h 606722"/>
              <a:gd name="connsiteX87" fmla="*/ 484719 w 607639"/>
              <a:gd name="connsiteY87" fmla="*/ 342159 h 606722"/>
              <a:gd name="connsiteX88" fmla="*/ 480002 w 607639"/>
              <a:gd name="connsiteY88" fmla="*/ 345270 h 606722"/>
              <a:gd name="connsiteX89" fmla="*/ 476530 w 607639"/>
              <a:gd name="connsiteY89" fmla="*/ 346869 h 606722"/>
              <a:gd name="connsiteX90" fmla="*/ 471190 w 607639"/>
              <a:gd name="connsiteY90" fmla="*/ 347847 h 606722"/>
              <a:gd name="connsiteX91" fmla="*/ 468609 w 607639"/>
              <a:gd name="connsiteY91" fmla="*/ 348380 h 606722"/>
              <a:gd name="connsiteX92" fmla="*/ 467452 w 607639"/>
              <a:gd name="connsiteY92" fmla="*/ 348114 h 606722"/>
              <a:gd name="connsiteX93" fmla="*/ 462111 w 607639"/>
              <a:gd name="connsiteY93" fmla="*/ 347047 h 606722"/>
              <a:gd name="connsiteX94" fmla="*/ 458373 w 607639"/>
              <a:gd name="connsiteY94" fmla="*/ 345981 h 606722"/>
              <a:gd name="connsiteX95" fmla="*/ 457305 w 607639"/>
              <a:gd name="connsiteY95" fmla="*/ 345714 h 606722"/>
              <a:gd name="connsiteX96" fmla="*/ 428911 w 607639"/>
              <a:gd name="connsiteY96" fmla="*/ 331494 h 606722"/>
              <a:gd name="connsiteX97" fmla="*/ 407282 w 607639"/>
              <a:gd name="connsiteY97" fmla="*/ 335049 h 606722"/>
              <a:gd name="connsiteX98" fmla="*/ 376308 w 607639"/>
              <a:gd name="connsiteY98" fmla="*/ 365888 h 606722"/>
              <a:gd name="connsiteX99" fmla="*/ 344265 w 607639"/>
              <a:gd name="connsiteY99" fmla="*/ 379219 h 606722"/>
              <a:gd name="connsiteX100" fmla="*/ 312133 w 607639"/>
              <a:gd name="connsiteY100" fmla="*/ 365888 h 606722"/>
              <a:gd name="connsiteX101" fmla="*/ 241194 w 607639"/>
              <a:gd name="connsiteY101" fmla="*/ 295057 h 606722"/>
              <a:gd name="connsiteX102" fmla="*/ 241194 w 607639"/>
              <a:gd name="connsiteY102" fmla="*/ 230891 h 606722"/>
              <a:gd name="connsiteX103" fmla="*/ 272079 w 607639"/>
              <a:gd name="connsiteY103" fmla="*/ 200052 h 606722"/>
              <a:gd name="connsiteX104" fmla="*/ 275551 w 607639"/>
              <a:gd name="connsiteY104" fmla="*/ 178456 h 606722"/>
              <a:gd name="connsiteX105" fmla="*/ 261398 w 607639"/>
              <a:gd name="connsiteY105" fmla="*/ 150106 h 606722"/>
              <a:gd name="connsiteX106" fmla="*/ 261131 w 607639"/>
              <a:gd name="connsiteY106" fmla="*/ 149039 h 606722"/>
              <a:gd name="connsiteX107" fmla="*/ 260063 w 607639"/>
              <a:gd name="connsiteY107" fmla="*/ 145307 h 606722"/>
              <a:gd name="connsiteX108" fmla="*/ 258995 w 607639"/>
              <a:gd name="connsiteY108" fmla="*/ 139974 h 606722"/>
              <a:gd name="connsiteX109" fmla="*/ 259262 w 607639"/>
              <a:gd name="connsiteY109" fmla="*/ 136242 h 606722"/>
              <a:gd name="connsiteX110" fmla="*/ 260241 w 607639"/>
              <a:gd name="connsiteY110" fmla="*/ 130909 h 606722"/>
              <a:gd name="connsiteX111" fmla="*/ 261754 w 607639"/>
              <a:gd name="connsiteY111" fmla="*/ 127443 h 606722"/>
              <a:gd name="connsiteX112" fmla="*/ 264959 w 607639"/>
              <a:gd name="connsiteY112" fmla="*/ 122733 h 606722"/>
              <a:gd name="connsiteX113" fmla="*/ 266116 w 607639"/>
              <a:gd name="connsiteY113" fmla="*/ 120955 h 606722"/>
              <a:gd name="connsiteX114" fmla="*/ 317384 w 607639"/>
              <a:gd name="connsiteY114" fmla="*/ 69676 h 606722"/>
              <a:gd name="connsiteX115" fmla="*/ 405591 w 607639"/>
              <a:gd name="connsiteY115" fmla="*/ 66121 h 606722"/>
              <a:gd name="connsiteX116" fmla="*/ 462912 w 607639"/>
              <a:gd name="connsiteY116" fmla="*/ 7554 h 606722"/>
              <a:gd name="connsiteX117" fmla="*/ 480892 w 607639"/>
              <a:gd name="connsiteY11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607639" h="606722">
                <a:moveTo>
                  <a:pt x="106370" y="436610"/>
                </a:moveTo>
                <a:lnTo>
                  <a:pt x="61329" y="480515"/>
                </a:lnTo>
                <a:lnTo>
                  <a:pt x="126397" y="545485"/>
                </a:lnTo>
                <a:lnTo>
                  <a:pt x="170369" y="500513"/>
                </a:lnTo>
                <a:close/>
                <a:moveTo>
                  <a:pt x="455714" y="404481"/>
                </a:moveTo>
                <a:lnTo>
                  <a:pt x="531614" y="404481"/>
                </a:lnTo>
                <a:lnTo>
                  <a:pt x="531703" y="404481"/>
                </a:lnTo>
                <a:lnTo>
                  <a:pt x="531792" y="404481"/>
                </a:lnTo>
                <a:cubicBezTo>
                  <a:pt x="538020" y="404481"/>
                  <a:pt x="543715" y="406792"/>
                  <a:pt x="548075" y="410525"/>
                </a:cubicBezTo>
                <a:cubicBezTo>
                  <a:pt x="549321" y="411591"/>
                  <a:pt x="550388" y="412747"/>
                  <a:pt x="551456" y="413991"/>
                </a:cubicBezTo>
                <a:cubicBezTo>
                  <a:pt x="554748" y="418079"/>
                  <a:pt x="556795" y="423323"/>
                  <a:pt x="556973" y="429012"/>
                </a:cubicBezTo>
                <a:cubicBezTo>
                  <a:pt x="556973" y="429278"/>
                  <a:pt x="556973" y="429545"/>
                  <a:pt x="556973" y="429811"/>
                </a:cubicBezTo>
                <a:lnTo>
                  <a:pt x="556973" y="505625"/>
                </a:lnTo>
                <a:cubicBezTo>
                  <a:pt x="556973" y="519579"/>
                  <a:pt x="545673" y="530867"/>
                  <a:pt x="531614" y="530867"/>
                </a:cubicBezTo>
                <a:cubicBezTo>
                  <a:pt x="517644" y="530867"/>
                  <a:pt x="506343" y="519579"/>
                  <a:pt x="506343" y="505625"/>
                </a:cubicBezTo>
                <a:lnTo>
                  <a:pt x="476001" y="546065"/>
                </a:lnTo>
                <a:cubicBezTo>
                  <a:pt x="471018" y="552731"/>
                  <a:pt x="463366" y="556197"/>
                  <a:pt x="455714" y="556197"/>
                </a:cubicBezTo>
                <a:cubicBezTo>
                  <a:pt x="450375" y="556197"/>
                  <a:pt x="445125" y="554508"/>
                  <a:pt x="440498" y="551131"/>
                </a:cubicBezTo>
                <a:cubicBezTo>
                  <a:pt x="429375" y="542776"/>
                  <a:pt x="427062" y="526867"/>
                  <a:pt x="435515" y="515757"/>
                </a:cubicBezTo>
                <a:lnTo>
                  <a:pt x="481073" y="455053"/>
                </a:lnTo>
                <a:lnTo>
                  <a:pt x="455714" y="455053"/>
                </a:lnTo>
                <a:cubicBezTo>
                  <a:pt x="441744" y="455053"/>
                  <a:pt x="430443" y="443765"/>
                  <a:pt x="430443" y="429811"/>
                </a:cubicBezTo>
                <a:cubicBezTo>
                  <a:pt x="430443" y="415857"/>
                  <a:pt x="441744" y="404481"/>
                  <a:pt x="455714" y="404481"/>
                </a:cubicBezTo>
                <a:close/>
                <a:moveTo>
                  <a:pt x="157786" y="282117"/>
                </a:moveTo>
                <a:cubicBezTo>
                  <a:pt x="164272" y="282117"/>
                  <a:pt x="170770" y="284584"/>
                  <a:pt x="175710" y="289516"/>
                </a:cubicBezTo>
                <a:lnTo>
                  <a:pt x="317685" y="431277"/>
                </a:lnTo>
                <a:cubicBezTo>
                  <a:pt x="327565" y="441142"/>
                  <a:pt x="327565" y="457140"/>
                  <a:pt x="317685" y="467006"/>
                </a:cubicBezTo>
                <a:lnTo>
                  <a:pt x="245229" y="539441"/>
                </a:lnTo>
                <a:cubicBezTo>
                  <a:pt x="240422" y="544152"/>
                  <a:pt x="234013" y="546818"/>
                  <a:pt x="227248" y="546818"/>
                </a:cubicBezTo>
                <a:cubicBezTo>
                  <a:pt x="220572" y="546818"/>
                  <a:pt x="214163" y="544152"/>
                  <a:pt x="209357" y="539441"/>
                </a:cubicBezTo>
                <a:lnTo>
                  <a:pt x="206241" y="536242"/>
                </a:lnTo>
                <a:lnTo>
                  <a:pt x="144734" y="599079"/>
                </a:lnTo>
                <a:cubicBezTo>
                  <a:pt x="140016" y="603967"/>
                  <a:pt x="133518" y="606633"/>
                  <a:pt x="126753" y="606722"/>
                </a:cubicBezTo>
                <a:lnTo>
                  <a:pt x="126575" y="606722"/>
                </a:lnTo>
                <a:cubicBezTo>
                  <a:pt x="119899" y="606722"/>
                  <a:pt x="113491" y="604056"/>
                  <a:pt x="108684" y="599256"/>
                </a:cubicBezTo>
                <a:lnTo>
                  <a:pt x="7388" y="498113"/>
                </a:lnTo>
                <a:cubicBezTo>
                  <a:pt x="2670" y="493403"/>
                  <a:pt x="0" y="486914"/>
                  <a:pt x="0" y="480160"/>
                </a:cubicBezTo>
                <a:cubicBezTo>
                  <a:pt x="89" y="473405"/>
                  <a:pt x="2759" y="466917"/>
                  <a:pt x="7655" y="462206"/>
                </a:cubicBezTo>
                <a:lnTo>
                  <a:pt x="70587" y="400792"/>
                </a:lnTo>
                <a:lnTo>
                  <a:pt x="67382" y="397681"/>
                </a:lnTo>
                <a:cubicBezTo>
                  <a:pt x="62665" y="392882"/>
                  <a:pt x="59994" y="386482"/>
                  <a:pt x="59994" y="379728"/>
                </a:cubicBezTo>
                <a:cubicBezTo>
                  <a:pt x="59994" y="373062"/>
                  <a:pt x="62665" y="366663"/>
                  <a:pt x="67382" y="361863"/>
                </a:cubicBezTo>
                <a:lnTo>
                  <a:pt x="139927" y="289516"/>
                </a:lnTo>
                <a:cubicBezTo>
                  <a:pt x="144823" y="284584"/>
                  <a:pt x="151299" y="282117"/>
                  <a:pt x="157786" y="282117"/>
                </a:cubicBezTo>
                <a:close/>
                <a:moveTo>
                  <a:pt x="363724" y="101159"/>
                </a:moveTo>
                <a:cubicBezTo>
                  <a:pt x="359930" y="101159"/>
                  <a:pt x="356147" y="102604"/>
                  <a:pt x="353254" y="105492"/>
                </a:cubicBezTo>
                <a:lnTo>
                  <a:pt x="320945" y="137752"/>
                </a:lnTo>
                <a:cubicBezTo>
                  <a:pt x="321835" y="138463"/>
                  <a:pt x="322814" y="139174"/>
                  <a:pt x="323793" y="139974"/>
                </a:cubicBezTo>
                <a:cubicBezTo>
                  <a:pt x="327709" y="142818"/>
                  <a:pt x="331715" y="145662"/>
                  <a:pt x="335898" y="148417"/>
                </a:cubicBezTo>
                <a:cubicBezTo>
                  <a:pt x="337678" y="149572"/>
                  <a:pt x="339369" y="150728"/>
                  <a:pt x="341149" y="151794"/>
                </a:cubicBezTo>
                <a:cubicBezTo>
                  <a:pt x="347113" y="155527"/>
                  <a:pt x="353254" y="159082"/>
                  <a:pt x="359930" y="162459"/>
                </a:cubicBezTo>
                <a:cubicBezTo>
                  <a:pt x="376040" y="170724"/>
                  <a:pt x="392863" y="183344"/>
                  <a:pt x="408439" y="198897"/>
                </a:cubicBezTo>
                <a:cubicBezTo>
                  <a:pt x="424016" y="214449"/>
                  <a:pt x="436655" y="231246"/>
                  <a:pt x="444933" y="247243"/>
                </a:cubicBezTo>
                <a:cubicBezTo>
                  <a:pt x="448315" y="253998"/>
                  <a:pt x="451875" y="260130"/>
                  <a:pt x="455614" y="266084"/>
                </a:cubicBezTo>
                <a:cubicBezTo>
                  <a:pt x="456682" y="267862"/>
                  <a:pt x="457839" y="269550"/>
                  <a:pt x="458907" y="271239"/>
                </a:cubicBezTo>
                <a:cubicBezTo>
                  <a:pt x="461666" y="275416"/>
                  <a:pt x="464514" y="279504"/>
                  <a:pt x="467452" y="283326"/>
                </a:cubicBezTo>
                <a:cubicBezTo>
                  <a:pt x="468164" y="284303"/>
                  <a:pt x="468876" y="285281"/>
                  <a:pt x="469677" y="286258"/>
                </a:cubicBezTo>
                <a:lnTo>
                  <a:pt x="501987" y="253998"/>
                </a:lnTo>
                <a:cubicBezTo>
                  <a:pt x="507772" y="248221"/>
                  <a:pt x="507772" y="238800"/>
                  <a:pt x="501987" y="233024"/>
                </a:cubicBezTo>
                <a:lnTo>
                  <a:pt x="374260" y="105492"/>
                </a:lnTo>
                <a:cubicBezTo>
                  <a:pt x="371323" y="102604"/>
                  <a:pt x="367518" y="101159"/>
                  <a:pt x="363724" y="101159"/>
                </a:cubicBezTo>
                <a:close/>
                <a:moveTo>
                  <a:pt x="177209" y="50521"/>
                </a:moveTo>
                <a:cubicBezTo>
                  <a:pt x="183683" y="50521"/>
                  <a:pt x="190157" y="52987"/>
                  <a:pt x="195096" y="57919"/>
                </a:cubicBezTo>
                <a:cubicBezTo>
                  <a:pt x="205063" y="67784"/>
                  <a:pt x="205063" y="83869"/>
                  <a:pt x="195096" y="93644"/>
                </a:cubicBezTo>
                <a:lnTo>
                  <a:pt x="137075" y="151675"/>
                </a:lnTo>
                <a:lnTo>
                  <a:pt x="151936" y="151675"/>
                </a:lnTo>
                <a:cubicBezTo>
                  <a:pt x="165908" y="151675"/>
                  <a:pt x="177209" y="162961"/>
                  <a:pt x="177209" y="176914"/>
                </a:cubicBezTo>
                <a:cubicBezTo>
                  <a:pt x="177209" y="190866"/>
                  <a:pt x="165908" y="202241"/>
                  <a:pt x="151936" y="202241"/>
                </a:cubicBezTo>
                <a:lnTo>
                  <a:pt x="75939" y="202241"/>
                </a:lnTo>
                <a:cubicBezTo>
                  <a:pt x="69621" y="202241"/>
                  <a:pt x="63836" y="199842"/>
                  <a:pt x="59387" y="196020"/>
                </a:cubicBezTo>
                <a:cubicBezTo>
                  <a:pt x="58141" y="194954"/>
                  <a:pt x="56984" y="193710"/>
                  <a:pt x="55916" y="192288"/>
                </a:cubicBezTo>
                <a:cubicBezTo>
                  <a:pt x="52980" y="188466"/>
                  <a:pt x="51111" y="183845"/>
                  <a:pt x="50755" y="178691"/>
                </a:cubicBezTo>
                <a:cubicBezTo>
                  <a:pt x="50666" y="178069"/>
                  <a:pt x="50666" y="177447"/>
                  <a:pt x="50666" y="176736"/>
                </a:cubicBezTo>
                <a:lnTo>
                  <a:pt x="50666" y="101109"/>
                </a:lnTo>
                <a:cubicBezTo>
                  <a:pt x="50666" y="87157"/>
                  <a:pt x="61968" y="75782"/>
                  <a:pt x="75939" y="75782"/>
                </a:cubicBezTo>
                <a:cubicBezTo>
                  <a:pt x="89910" y="75782"/>
                  <a:pt x="101301" y="87157"/>
                  <a:pt x="101301" y="101109"/>
                </a:cubicBezTo>
                <a:lnTo>
                  <a:pt x="101301" y="115861"/>
                </a:lnTo>
                <a:lnTo>
                  <a:pt x="159322" y="57919"/>
                </a:lnTo>
                <a:cubicBezTo>
                  <a:pt x="164261" y="52987"/>
                  <a:pt x="170735" y="50521"/>
                  <a:pt x="177209" y="50521"/>
                </a:cubicBezTo>
                <a:close/>
                <a:moveTo>
                  <a:pt x="480892" y="0"/>
                </a:moveTo>
                <a:cubicBezTo>
                  <a:pt x="487122" y="0"/>
                  <a:pt x="494154" y="2666"/>
                  <a:pt x="498960" y="7376"/>
                </a:cubicBezTo>
                <a:lnTo>
                  <a:pt x="600162" y="108513"/>
                </a:lnTo>
                <a:cubicBezTo>
                  <a:pt x="604969" y="113312"/>
                  <a:pt x="607639" y="119800"/>
                  <a:pt x="607639" y="126554"/>
                </a:cubicBezTo>
                <a:cubicBezTo>
                  <a:pt x="607550" y="133309"/>
                  <a:pt x="604880" y="139708"/>
                  <a:pt x="599984" y="144507"/>
                </a:cubicBezTo>
                <a:lnTo>
                  <a:pt x="541417" y="201741"/>
                </a:lnTo>
                <a:cubicBezTo>
                  <a:pt x="562957" y="227425"/>
                  <a:pt x="561978" y="265640"/>
                  <a:pt x="537768" y="289724"/>
                </a:cubicBezTo>
                <a:lnTo>
                  <a:pt x="486499" y="340915"/>
                </a:lnTo>
                <a:cubicBezTo>
                  <a:pt x="485965" y="341537"/>
                  <a:pt x="485342" y="341715"/>
                  <a:pt x="484719" y="342159"/>
                </a:cubicBezTo>
                <a:cubicBezTo>
                  <a:pt x="483206" y="343403"/>
                  <a:pt x="481693" y="344470"/>
                  <a:pt x="480002" y="345270"/>
                </a:cubicBezTo>
                <a:cubicBezTo>
                  <a:pt x="478845" y="345892"/>
                  <a:pt x="477688" y="346425"/>
                  <a:pt x="476530" y="346869"/>
                </a:cubicBezTo>
                <a:cubicBezTo>
                  <a:pt x="474750" y="347403"/>
                  <a:pt x="472970" y="347669"/>
                  <a:pt x="471190" y="347847"/>
                </a:cubicBezTo>
                <a:cubicBezTo>
                  <a:pt x="470300" y="347936"/>
                  <a:pt x="469499" y="348380"/>
                  <a:pt x="468609" y="348380"/>
                </a:cubicBezTo>
                <a:cubicBezTo>
                  <a:pt x="468253" y="348380"/>
                  <a:pt x="467808" y="348114"/>
                  <a:pt x="467452" y="348114"/>
                </a:cubicBezTo>
                <a:cubicBezTo>
                  <a:pt x="465582" y="348025"/>
                  <a:pt x="463891" y="347580"/>
                  <a:pt x="462111" y="347047"/>
                </a:cubicBezTo>
                <a:cubicBezTo>
                  <a:pt x="460776" y="346692"/>
                  <a:pt x="459530" y="346514"/>
                  <a:pt x="458373" y="345981"/>
                </a:cubicBezTo>
                <a:cubicBezTo>
                  <a:pt x="458017" y="345892"/>
                  <a:pt x="457661" y="345892"/>
                  <a:pt x="457305" y="345714"/>
                </a:cubicBezTo>
                <a:lnTo>
                  <a:pt x="428911" y="331494"/>
                </a:lnTo>
                <a:cubicBezTo>
                  <a:pt x="421702" y="327940"/>
                  <a:pt x="412979" y="329273"/>
                  <a:pt x="407282" y="335049"/>
                </a:cubicBezTo>
                <a:lnTo>
                  <a:pt x="376308" y="365888"/>
                </a:lnTo>
                <a:cubicBezTo>
                  <a:pt x="367763" y="374509"/>
                  <a:pt x="356370" y="379219"/>
                  <a:pt x="344265" y="379219"/>
                </a:cubicBezTo>
                <a:cubicBezTo>
                  <a:pt x="332160" y="379219"/>
                  <a:pt x="320678" y="374509"/>
                  <a:pt x="312133" y="365888"/>
                </a:cubicBezTo>
                <a:lnTo>
                  <a:pt x="241194" y="295057"/>
                </a:lnTo>
                <a:cubicBezTo>
                  <a:pt x="223481" y="277371"/>
                  <a:pt x="223481" y="248576"/>
                  <a:pt x="241194" y="230891"/>
                </a:cubicBezTo>
                <a:lnTo>
                  <a:pt x="272079" y="200052"/>
                </a:lnTo>
                <a:cubicBezTo>
                  <a:pt x="277776" y="194364"/>
                  <a:pt x="279200" y="185655"/>
                  <a:pt x="275551" y="178456"/>
                </a:cubicBezTo>
                <a:lnTo>
                  <a:pt x="261398" y="150106"/>
                </a:lnTo>
                <a:cubicBezTo>
                  <a:pt x="261220" y="149750"/>
                  <a:pt x="261220" y="149395"/>
                  <a:pt x="261131" y="149039"/>
                </a:cubicBezTo>
                <a:cubicBezTo>
                  <a:pt x="260508" y="147884"/>
                  <a:pt x="260330" y="146640"/>
                  <a:pt x="260063" y="145307"/>
                </a:cubicBezTo>
                <a:cubicBezTo>
                  <a:pt x="259529" y="143529"/>
                  <a:pt x="259084" y="141841"/>
                  <a:pt x="258995" y="139974"/>
                </a:cubicBezTo>
                <a:cubicBezTo>
                  <a:pt x="258906" y="138730"/>
                  <a:pt x="259084" y="137486"/>
                  <a:pt x="259262" y="136242"/>
                </a:cubicBezTo>
                <a:cubicBezTo>
                  <a:pt x="259440" y="134375"/>
                  <a:pt x="259707" y="132687"/>
                  <a:pt x="260241" y="130909"/>
                </a:cubicBezTo>
                <a:cubicBezTo>
                  <a:pt x="260686" y="129754"/>
                  <a:pt x="261220" y="128599"/>
                  <a:pt x="261754" y="127443"/>
                </a:cubicBezTo>
                <a:cubicBezTo>
                  <a:pt x="262644" y="125755"/>
                  <a:pt x="263713" y="124155"/>
                  <a:pt x="264959" y="122733"/>
                </a:cubicBezTo>
                <a:cubicBezTo>
                  <a:pt x="265404" y="122111"/>
                  <a:pt x="265582" y="121400"/>
                  <a:pt x="266116" y="120955"/>
                </a:cubicBezTo>
                <a:lnTo>
                  <a:pt x="317384" y="69676"/>
                </a:lnTo>
                <a:cubicBezTo>
                  <a:pt x="341505" y="45592"/>
                  <a:pt x="379868" y="44525"/>
                  <a:pt x="405591" y="66121"/>
                </a:cubicBezTo>
                <a:lnTo>
                  <a:pt x="462912" y="7554"/>
                </a:lnTo>
                <a:cubicBezTo>
                  <a:pt x="467719" y="2755"/>
                  <a:pt x="474127" y="89"/>
                  <a:pt x="480892"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8" name="ï$ļídê"/>
          <p:cNvSpPr/>
          <p:nvPr/>
        </p:nvSpPr>
        <p:spPr bwMode="auto">
          <a:xfrm>
            <a:off x="7366140" y="4694761"/>
            <a:ext cx="344710" cy="344189"/>
          </a:xfrm>
          <a:custGeom>
            <a:avLst/>
            <a:gdLst>
              <a:gd name="connsiteX0" fmla="*/ 257564 w 607639"/>
              <a:gd name="connsiteY0" fmla="*/ 92370 h 606722"/>
              <a:gd name="connsiteX1" fmla="*/ 277411 w 607639"/>
              <a:gd name="connsiteY1" fmla="*/ 112098 h 606722"/>
              <a:gd name="connsiteX2" fmla="*/ 277411 w 607639"/>
              <a:gd name="connsiteY2" fmla="*/ 329729 h 606722"/>
              <a:gd name="connsiteX3" fmla="*/ 495281 w 607639"/>
              <a:gd name="connsiteY3" fmla="*/ 329729 h 606722"/>
              <a:gd name="connsiteX4" fmla="*/ 515128 w 607639"/>
              <a:gd name="connsiteY4" fmla="*/ 349546 h 606722"/>
              <a:gd name="connsiteX5" fmla="*/ 257564 w 607639"/>
              <a:gd name="connsiteY5" fmla="*/ 606722 h 606722"/>
              <a:gd name="connsiteX6" fmla="*/ 0 w 607639"/>
              <a:gd name="connsiteY6" fmla="*/ 349546 h 606722"/>
              <a:gd name="connsiteX7" fmla="*/ 257564 w 607639"/>
              <a:gd name="connsiteY7" fmla="*/ 92370 h 606722"/>
              <a:gd name="connsiteX8" fmla="*/ 350027 w 607639"/>
              <a:gd name="connsiteY8" fmla="*/ 0 h 606722"/>
              <a:gd name="connsiteX9" fmla="*/ 607639 w 607639"/>
              <a:gd name="connsiteY9" fmla="*/ 257220 h 606722"/>
              <a:gd name="connsiteX10" fmla="*/ 587788 w 607639"/>
              <a:gd name="connsiteY10" fmla="*/ 277040 h 606722"/>
              <a:gd name="connsiteX11" fmla="*/ 350027 w 607639"/>
              <a:gd name="connsiteY11" fmla="*/ 277040 h 606722"/>
              <a:gd name="connsiteX12" fmla="*/ 330176 w 607639"/>
              <a:gd name="connsiteY12" fmla="*/ 257220 h 606722"/>
              <a:gd name="connsiteX13" fmla="*/ 330176 w 607639"/>
              <a:gd name="connsiteY13" fmla="*/ 19820 h 606722"/>
              <a:gd name="connsiteX14" fmla="*/ 350027 w 607639"/>
              <a:gd name="connsiteY1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639" h="606722">
                <a:moveTo>
                  <a:pt x="257564" y="92370"/>
                </a:moveTo>
                <a:cubicBezTo>
                  <a:pt x="268511" y="92370"/>
                  <a:pt x="277411" y="101168"/>
                  <a:pt x="277411" y="112098"/>
                </a:cubicBezTo>
                <a:lnTo>
                  <a:pt x="277411" y="329729"/>
                </a:lnTo>
                <a:lnTo>
                  <a:pt x="495281" y="329729"/>
                </a:lnTo>
                <a:cubicBezTo>
                  <a:pt x="506228" y="329729"/>
                  <a:pt x="515128" y="338616"/>
                  <a:pt x="515128" y="349546"/>
                </a:cubicBezTo>
                <a:cubicBezTo>
                  <a:pt x="515128" y="491286"/>
                  <a:pt x="399607" y="606722"/>
                  <a:pt x="257564" y="606722"/>
                </a:cubicBezTo>
                <a:cubicBezTo>
                  <a:pt x="115521" y="606722"/>
                  <a:pt x="0" y="491286"/>
                  <a:pt x="0" y="349546"/>
                </a:cubicBezTo>
                <a:cubicBezTo>
                  <a:pt x="0" y="207717"/>
                  <a:pt x="115521" y="92370"/>
                  <a:pt x="257564" y="92370"/>
                </a:cubicBezTo>
                <a:close/>
                <a:moveTo>
                  <a:pt x="350027" y="0"/>
                </a:moveTo>
                <a:cubicBezTo>
                  <a:pt x="492007" y="0"/>
                  <a:pt x="607639" y="115367"/>
                  <a:pt x="607639" y="257220"/>
                </a:cubicBezTo>
                <a:cubicBezTo>
                  <a:pt x="607639" y="268152"/>
                  <a:pt x="598737" y="277040"/>
                  <a:pt x="587788" y="277040"/>
                </a:cubicBezTo>
                <a:lnTo>
                  <a:pt x="350027" y="277040"/>
                </a:lnTo>
                <a:cubicBezTo>
                  <a:pt x="339078" y="277040"/>
                  <a:pt x="330176" y="268152"/>
                  <a:pt x="330176" y="257220"/>
                </a:cubicBezTo>
                <a:lnTo>
                  <a:pt x="330176" y="19820"/>
                </a:lnTo>
                <a:cubicBezTo>
                  <a:pt x="330176" y="8888"/>
                  <a:pt x="339078" y="0"/>
                  <a:pt x="350027"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9" name="îS1íde"/>
          <p:cNvSpPr/>
          <p:nvPr/>
        </p:nvSpPr>
        <p:spPr bwMode="auto">
          <a:xfrm>
            <a:off x="4471521" y="1860106"/>
            <a:ext cx="353485" cy="240234"/>
          </a:xfrm>
          <a:custGeom>
            <a:avLst/>
            <a:gdLst>
              <a:gd name="connsiteX0" fmla="*/ 437011 w 604816"/>
              <a:gd name="connsiteY0" fmla="*/ 83550 h 411044"/>
              <a:gd name="connsiteX1" fmla="*/ 604816 w 604816"/>
              <a:gd name="connsiteY1" fmla="*/ 214450 h 411044"/>
              <a:gd name="connsiteX2" fmla="*/ 539177 w 604816"/>
              <a:gd name="connsiteY2" fmla="*/ 317799 h 411044"/>
              <a:gd name="connsiteX3" fmla="*/ 523523 w 604816"/>
              <a:gd name="connsiteY3" fmla="*/ 340690 h 411044"/>
              <a:gd name="connsiteX4" fmla="*/ 528878 w 604816"/>
              <a:gd name="connsiteY4" fmla="*/ 400177 h 411044"/>
              <a:gd name="connsiteX5" fmla="*/ 462004 w 604816"/>
              <a:gd name="connsiteY5" fmla="*/ 353300 h 411044"/>
              <a:gd name="connsiteX6" fmla="*/ 440033 w 604816"/>
              <a:gd name="connsiteY6" fmla="*/ 345213 h 411044"/>
              <a:gd name="connsiteX7" fmla="*/ 437011 w 604816"/>
              <a:gd name="connsiteY7" fmla="*/ 345350 h 411044"/>
              <a:gd name="connsiteX8" fmla="*/ 338279 w 604816"/>
              <a:gd name="connsiteY8" fmla="*/ 319992 h 411044"/>
              <a:gd name="connsiteX9" fmla="*/ 269207 w 604816"/>
              <a:gd name="connsiteY9" fmla="*/ 214450 h 411044"/>
              <a:gd name="connsiteX10" fmla="*/ 272091 w 604816"/>
              <a:gd name="connsiteY10" fmla="*/ 190189 h 411044"/>
              <a:gd name="connsiteX11" fmla="*/ 280467 w 604816"/>
              <a:gd name="connsiteY11" fmla="*/ 167299 h 411044"/>
              <a:gd name="connsiteX12" fmla="*/ 342948 w 604816"/>
              <a:gd name="connsiteY12" fmla="*/ 106166 h 411044"/>
              <a:gd name="connsiteX13" fmla="*/ 355581 w 604816"/>
              <a:gd name="connsiteY13" fmla="*/ 100135 h 411044"/>
              <a:gd name="connsiteX14" fmla="*/ 358602 w 604816"/>
              <a:gd name="connsiteY14" fmla="*/ 98765 h 411044"/>
              <a:gd name="connsiteX15" fmla="*/ 417375 w 604816"/>
              <a:gd name="connsiteY15" fmla="*/ 84509 h 411044"/>
              <a:gd name="connsiteX16" fmla="*/ 437011 w 604816"/>
              <a:gd name="connsiteY16" fmla="*/ 83550 h 411044"/>
              <a:gd name="connsiteX17" fmla="*/ 213353 w 604816"/>
              <a:gd name="connsiteY17" fmla="*/ 0 h 411044"/>
              <a:gd name="connsiteX18" fmla="*/ 340760 w 604816"/>
              <a:gd name="connsiteY18" fmla="*/ 33580 h 411044"/>
              <a:gd name="connsiteX19" fmla="*/ 331973 w 604816"/>
              <a:gd name="connsiteY19" fmla="*/ 37143 h 411044"/>
              <a:gd name="connsiteX20" fmla="*/ 327031 w 604816"/>
              <a:gd name="connsiteY20" fmla="*/ 39336 h 411044"/>
              <a:gd name="connsiteX21" fmla="*/ 310418 w 604816"/>
              <a:gd name="connsiteY21" fmla="*/ 47423 h 411044"/>
              <a:gd name="connsiteX22" fmla="*/ 306849 w 604816"/>
              <a:gd name="connsiteY22" fmla="*/ 49479 h 411044"/>
              <a:gd name="connsiteX23" fmla="*/ 294630 w 604816"/>
              <a:gd name="connsiteY23" fmla="*/ 56743 h 411044"/>
              <a:gd name="connsiteX24" fmla="*/ 289413 w 604816"/>
              <a:gd name="connsiteY24" fmla="*/ 60307 h 411044"/>
              <a:gd name="connsiteX25" fmla="*/ 279528 w 604816"/>
              <a:gd name="connsiteY25" fmla="*/ 67297 h 411044"/>
              <a:gd name="connsiteX26" fmla="*/ 274585 w 604816"/>
              <a:gd name="connsiteY26" fmla="*/ 71134 h 411044"/>
              <a:gd name="connsiteX27" fmla="*/ 264425 w 604816"/>
              <a:gd name="connsiteY27" fmla="*/ 79906 h 411044"/>
              <a:gd name="connsiteX28" fmla="*/ 261130 w 604816"/>
              <a:gd name="connsiteY28" fmla="*/ 82784 h 411044"/>
              <a:gd name="connsiteX29" fmla="*/ 249186 w 604816"/>
              <a:gd name="connsiteY29" fmla="*/ 95120 h 411044"/>
              <a:gd name="connsiteX30" fmla="*/ 246165 w 604816"/>
              <a:gd name="connsiteY30" fmla="*/ 98683 h 411044"/>
              <a:gd name="connsiteX31" fmla="*/ 238203 w 604816"/>
              <a:gd name="connsiteY31" fmla="*/ 108552 h 411044"/>
              <a:gd name="connsiteX32" fmla="*/ 234770 w 604816"/>
              <a:gd name="connsiteY32" fmla="*/ 113349 h 411044"/>
              <a:gd name="connsiteX33" fmla="*/ 228317 w 604816"/>
              <a:gd name="connsiteY33" fmla="*/ 123080 h 411044"/>
              <a:gd name="connsiteX34" fmla="*/ 225434 w 604816"/>
              <a:gd name="connsiteY34" fmla="*/ 127877 h 411044"/>
              <a:gd name="connsiteX35" fmla="*/ 218844 w 604816"/>
              <a:gd name="connsiteY35" fmla="*/ 140487 h 411044"/>
              <a:gd name="connsiteX36" fmla="*/ 217609 w 604816"/>
              <a:gd name="connsiteY36" fmla="*/ 142954 h 411044"/>
              <a:gd name="connsiteX37" fmla="*/ 211430 w 604816"/>
              <a:gd name="connsiteY37" fmla="*/ 158442 h 411044"/>
              <a:gd name="connsiteX38" fmla="*/ 209920 w 604816"/>
              <a:gd name="connsiteY38" fmla="*/ 163102 h 411044"/>
              <a:gd name="connsiteX39" fmla="*/ 206763 w 604816"/>
              <a:gd name="connsiteY39" fmla="*/ 174752 h 411044"/>
              <a:gd name="connsiteX40" fmla="*/ 205527 w 604816"/>
              <a:gd name="connsiteY40" fmla="*/ 180371 h 411044"/>
              <a:gd name="connsiteX41" fmla="*/ 203467 w 604816"/>
              <a:gd name="connsiteY41" fmla="*/ 192159 h 411044"/>
              <a:gd name="connsiteX42" fmla="*/ 202781 w 604816"/>
              <a:gd name="connsiteY42" fmla="*/ 197367 h 411044"/>
              <a:gd name="connsiteX43" fmla="*/ 201820 w 604816"/>
              <a:gd name="connsiteY43" fmla="*/ 214499 h 411044"/>
              <a:gd name="connsiteX44" fmla="*/ 203467 w 604816"/>
              <a:gd name="connsiteY44" fmla="*/ 236155 h 411044"/>
              <a:gd name="connsiteX45" fmla="*/ 204154 w 604816"/>
              <a:gd name="connsiteY45" fmla="*/ 241637 h 411044"/>
              <a:gd name="connsiteX46" fmla="*/ 208822 w 604816"/>
              <a:gd name="connsiteY46" fmla="*/ 262608 h 411044"/>
              <a:gd name="connsiteX47" fmla="*/ 208959 w 604816"/>
              <a:gd name="connsiteY47" fmla="*/ 263019 h 411044"/>
              <a:gd name="connsiteX48" fmla="*/ 216373 w 604816"/>
              <a:gd name="connsiteY48" fmla="*/ 282893 h 411044"/>
              <a:gd name="connsiteX49" fmla="*/ 218707 w 604816"/>
              <a:gd name="connsiteY49" fmla="*/ 287827 h 411044"/>
              <a:gd name="connsiteX50" fmla="*/ 229004 w 604816"/>
              <a:gd name="connsiteY50" fmla="*/ 307152 h 411044"/>
              <a:gd name="connsiteX51" fmla="*/ 229416 w 604816"/>
              <a:gd name="connsiteY51" fmla="*/ 307700 h 411044"/>
              <a:gd name="connsiteX52" fmla="*/ 242321 w 604816"/>
              <a:gd name="connsiteY52" fmla="*/ 325381 h 411044"/>
              <a:gd name="connsiteX53" fmla="*/ 245616 w 604816"/>
              <a:gd name="connsiteY53" fmla="*/ 329630 h 411044"/>
              <a:gd name="connsiteX54" fmla="*/ 249186 w 604816"/>
              <a:gd name="connsiteY54" fmla="*/ 333742 h 411044"/>
              <a:gd name="connsiteX55" fmla="*/ 213490 w 604816"/>
              <a:gd name="connsiteY55" fmla="*/ 336209 h 411044"/>
              <a:gd name="connsiteX56" fmla="*/ 213353 w 604816"/>
              <a:gd name="connsiteY56" fmla="*/ 336209 h 411044"/>
              <a:gd name="connsiteX57" fmla="*/ 187679 w 604816"/>
              <a:gd name="connsiteY57" fmla="*/ 344159 h 411044"/>
              <a:gd name="connsiteX58" fmla="*/ 87318 w 604816"/>
              <a:gd name="connsiteY58" fmla="*/ 411044 h 411044"/>
              <a:gd name="connsiteX59" fmla="*/ 99674 w 604816"/>
              <a:gd name="connsiteY59" fmla="*/ 324148 h 411044"/>
              <a:gd name="connsiteX60" fmla="*/ 84023 w 604816"/>
              <a:gd name="connsiteY60" fmla="*/ 301259 h 411044"/>
              <a:gd name="connsiteX61" fmla="*/ 0 w 604816"/>
              <a:gd name="connsiteY61" fmla="*/ 168036 h 411044"/>
              <a:gd name="connsiteX62" fmla="*/ 213353 w 604816"/>
              <a:gd name="connsiteY62" fmla="*/ 0 h 41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4816" h="411044">
                <a:moveTo>
                  <a:pt x="437011" y="83550"/>
                </a:moveTo>
                <a:cubicBezTo>
                  <a:pt x="529565" y="83550"/>
                  <a:pt x="604816" y="142215"/>
                  <a:pt x="604816" y="214450"/>
                </a:cubicBezTo>
                <a:cubicBezTo>
                  <a:pt x="604816" y="254885"/>
                  <a:pt x="580922" y="292579"/>
                  <a:pt x="539177" y="317799"/>
                </a:cubicBezTo>
                <a:cubicBezTo>
                  <a:pt x="530938" y="322871"/>
                  <a:pt x="525308" y="331095"/>
                  <a:pt x="523523" y="340690"/>
                </a:cubicBezTo>
                <a:cubicBezTo>
                  <a:pt x="519953" y="360564"/>
                  <a:pt x="522974" y="381125"/>
                  <a:pt x="528878" y="400177"/>
                </a:cubicBezTo>
                <a:cubicBezTo>
                  <a:pt x="505122" y="387156"/>
                  <a:pt x="481366" y="370022"/>
                  <a:pt x="462004" y="353300"/>
                </a:cubicBezTo>
                <a:cubicBezTo>
                  <a:pt x="455824" y="348091"/>
                  <a:pt x="448134" y="345213"/>
                  <a:pt x="440033" y="345213"/>
                </a:cubicBezTo>
                <a:cubicBezTo>
                  <a:pt x="438934" y="345213"/>
                  <a:pt x="437835" y="345350"/>
                  <a:pt x="437011" y="345350"/>
                </a:cubicBezTo>
                <a:cubicBezTo>
                  <a:pt x="401308" y="345350"/>
                  <a:pt x="367253" y="336577"/>
                  <a:pt x="338279" y="319992"/>
                </a:cubicBezTo>
                <a:cubicBezTo>
                  <a:pt x="295023" y="295183"/>
                  <a:pt x="269207" y="255844"/>
                  <a:pt x="269207" y="214450"/>
                </a:cubicBezTo>
                <a:cubicBezTo>
                  <a:pt x="269207" y="206089"/>
                  <a:pt x="270168" y="198002"/>
                  <a:pt x="272091" y="190189"/>
                </a:cubicBezTo>
                <a:cubicBezTo>
                  <a:pt x="274013" y="182239"/>
                  <a:pt x="276760" y="174563"/>
                  <a:pt x="280467" y="167299"/>
                </a:cubicBezTo>
                <a:cubicBezTo>
                  <a:pt x="292826" y="142352"/>
                  <a:pt x="314797" y="121107"/>
                  <a:pt x="342948" y="106166"/>
                </a:cubicBezTo>
                <a:cubicBezTo>
                  <a:pt x="347067" y="103973"/>
                  <a:pt x="351187" y="102054"/>
                  <a:pt x="355581" y="100135"/>
                </a:cubicBezTo>
                <a:cubicBezTo>
                  <a:pt x="356542" y="99724"/>
                  <a:pt x="357503" y="99176"/>
                  <a:pt x="358602" y="98765"/>
                </a:cubicBezTo>
                <a:cubicBezTo>
                  <a:pt x="376454" y="91363"/>
                  <a:pt x="396228" y="86428"/>
                  <a:pt x="417375" y="84509"/>
                </a:cubicBezTo>
                <a:cubicBezTo>
                  <a:pt x="423829" y="83824"/>
                  <a:pt x="430283" y="83550"/>
                  <a:pt x="437011" y="83550"/>
                </a:cubicBezTo>
                <a:close/>
                <a:moveTo>
                  <a:pt x="213353" y="0"/>
                </a:moveTo>
                <a:cubicBezTo>
                  <a:pt x="259757" y="0"/>
                  <a:pt x="304377" y="12061"/>
                  <a:pt x="340760" y="33580"/>
                </a:cubicBezTo>
                <a:cubicBezTo>
                  <a:pt x="337740" y="34676"/>
                  <a:pt x="334856" y="36047"/>
                  <a:pt x="331973" y="37143"/>
                </a:cubicBezTo>
                <a:cubicBezTo>
                  <a:pt x="330326" y="37966"/>
                  <a:pt x="328678" y="38514"/>
                  <a:pt x="327031" y="39336"/>
                </a:cubicBezTo>
                <a:cubicBezTo>
                  <a:pt x="321264" y="41803"/>
                  <a:pt x="315773" y="44545"/>
                  <a:pt x="310418" y="47423"/>
                </a:cubicBezTo>
                <a:cubicBezTo>
                  <a:pt x="309183" y="48108"/>
                  <a:pt x="308084" y="48793"/>
                  <a:pt x="306849" y="49479"/>
                </a:cubicBezTo>
                <a:cubicBezTo>
                  <a:pt x="302730" y="51809"/>
                  <a:pt x="298611" y="54139"/>
                  <a:pt x="294630" y="56743"/>
                </a:cubicBezTo>
                <a:cubicBezTo>
                  <a:pt x="292845" y="57839"/>
                  <a:pt x="291060" y="59073"/>
                  <a:pt x="289413" y="60307"/>
                </a:cubicBezTo>
                <a:cubicBezTo>
                  <a:pt x="285980" y="62500"/>
                  <a:pt x="282685" y="64830"/>
                  <a:pt x="279528" y="67297"/>
                </a:cubicBezTo>
                <a:cubicBezTo>
                  <a:pt x="277880" y="68530"/>
                  <a:pt x="276233" y="69901"/>
                  <a:pt x="274585" y="71134"/>
                </a:cubicBezTo>
                <a:cubicBezTo>
                  <a:pt x="271015" y="74013"/>
                  <a:pt x="267720" y="76891"/>
                  <a:pt x="264425" y="79906"/>
                </a:cubicBezTo>
                <a:cubicBezTo>
                  <a:pt x="263327" y="80866"/>
                  <a:pt x="262229" y="81825"/>
                  <a:pt x="261130" y="82784"/>
                </a:cubicBezTo>
                <a:cubicBezTo>
                  <a:pt x="257012" y="86759"/>
                  <a:pt x="253030" y="90871"/>
                  <a:pt x="249186" y="95120"/>
                </a:cubicBezTo>
                <a:cubicBezTo>
                  <a:pt x="248088" y="96216"/>
                  <a:pt x="247264" y="97450"/>
                  <a:pt x="246165" y="98683"/>
                </a:cubicBezTo>
                <a:cubicBezTo>
                  <a:pt x="243420" y="101836"/>
                  <a:pt x="240811" y="105125"/>
                  <a:pt x="238203" y="108552"/>
                </a:cubicBezTo>
                <a:cubicBezTo>
                  <a:pt x="237104" y="110197"/>
                  <a:pt x="235869" y="111704"/>
                  <a:pt x="234770" y="113349"/>
                </a:cubicBezTo>
                <a:cubicBezTo>
                  <a:pt x="232573" y="116501"/>
                  <a:pt x="230377" y="119791"/>
                  <a:pt x="228317" y="123080"/>
                </a:cubicBezTo>
                <a:cubicBezTo>
                  <a:pt x="227356" y="124725"/>
                  <a:pt x="226395" y="126233"/>
                  <a:pt x="225434" y="127877"/>
                </a:cubicBezTo>
                <a:cubicBezTo>
                  <a:pt x="223100" y="132126"/>
                  <a:pt x="220904" y="136238"/>
                  <a:pt x="218844" y="140487"/>
                </a:cubicBezTo>
                <a:cubicBezTo>
                  <a:pt x="218432" y="141309"/>
                  <a:pt x="218021" y="142132"/>
                  <a:pt x="217609" y="142954"/>
                </a:cubicBezTo>
                <a:cubicBezTo>
                  <a:pt x="215275" y="148025"/>
                  <a:pt x="213215" y="153233"/>
                  <a:pt x="211430" y="158442"/>
                </a:cubicBezTo>
                <a:cubicBezTo>
                  <a:pt x="210881" y="159949"/>
                  <a:pt x="210469" y="161457"/>
                  <a:pt x="209920" y="163102"/>
                </a:cubicBezTo>
                <a:cubicBezTo>
                  <a:pt x="208685" y="166940"/>
                  <a:pt x="207724" y="170777"/>
                  <a:pt x="206763" y="174752"/>
                </a:cubicBezTo>
                <a:cubicBezTo>
                  <a:pt x="206213" y="176671"/>
                  <a:pt x="205801" y="178453"/>
                  <a:pt x="205527" y="180371"/>
                </a:cubicBezTo>
                <a:cubicBezTo>
                  <a:pt x="204703" y="184209"/>
                  <a:pt x="204017" y="188184"/>
                  <a:pt x="203467" y="192159"/>
                </a:cubicBezTo>
                <a:cubicBezTo>
                  <a:pt x="203193" y="193940"/>
                  <a:pt x="202918" y="195585"/>
                  <a:pt x="202781" y="197367"/>
                </a:cubicBezTo>
                <a:cubicBezTo>
                  <a:pt x="202232" y="203123"/>
                  <a:pt x="201820" y="208743"/>
                  <a:pt x="201820" y="214499"/>
                </a:cubicBezTo>
                <a:cubicBezTo>
                  <a:pt x="201820" y="221901"/>
                  <a:pt x="202506" y="229028"/>
                  <a:pt x="203467" y="236155"/>
                </a:cubicBezTo>
                <a:cubicBezTo>
                  <a:pt x="203605" y="238074"/>
                  <a:pt x="203879" y="239719"/>
                  <a:pt x="204154" y="241637"/>
                </a:cubicBezTo>
                <a:cubicBezTo>
                  <a:pt x="205390" y="248627"/>
                  <a:pt x="206763" y="255755"/>
                  <a:pt x="208822" y="262608"/>
                </a:cubicBezTo>
                <a:cubicBezTo>
                  <a:pt x="208822" y="262745"/>
                  <a:pt x="208959" y="262882"/>
                  <a:pt x="208959" y="263019"/>
                </a:cubicBezTo>
                <a:cubicBezTo>
                  <a:pt x="211019" y="269735"/>
                  <a:pt x="213627" y="276451"/>
                  <a:pt x="216373" y="282893"/>
                </a:cubicBezTo>
                <a:cubicBezTo>
                  <a:pt x="217197" y="284537"/>
                  <a:pt x="217883" y="286182"/>
                  <a:pt x="218707" y="287827"/>
                </a:cubicBezTo>
                <a:cubicBezTo>
                  <a:pt x="221727" y="294406"/>
                  <a:pt x="225160" y="300847"/>
                  <a:pt x="229004" y="307152"/>
                </a:cubicBezTo>
                <a:cubicBezTo>
                  <a:pt x="229141" y="307289"/>
                  <a:pt x="229278" y="307563"/>
                  <a:pt x="229416" y="307700"/>
                </a:cubicBezTo>
                <a:cubicBezTo>
                  <a:pt x="233260" y="313731"/>
                  <a:pt x="237653" y="319625"/>
                  <a:pt x="242321" y="325381"/>
                </a:cubicBezTo>
                <a:cubicBezTo>
                  <a:pt x="243420" y="326752"/>
                  <a:pt x="244518" y="328122"/>
                  <a:pt x="245616" y="329630"/>
                </a:cubicBezTo>
                <a:cubicBezTo>
                  <a:pt x="246852" y="331001"/>
                  <a:pt x="247950" y="332371"/>
                  <a:pt x="249186" y="333742"/>
                </a:cubicBezTo>
                <a:cubicBezTo>
                  <a:pt x="237379" y="335387"/>
                  <a:pt x="225572" y="336209"/>
                  <a:pt x="213490" y="336209"/>
                </a:cubicBezTo>
                <a:lnTo>
                  <a:pt x="213353" y="336209"/>
                </a:lnTo>
                <a:cubicBezTo>
                  <a:pt x="204154" y="335661"/>
                  <a:pt x="194681" y="337991"/>
                  <a:pt x="187679" y="344159"/>
                </a:cubicBezTo>
                <a:cubicBezTo>
                  <a:pt x="158847" y="368692"/>
                  <a:pt x="122602" y="394323"/>
                  <a:pt x="87318" y="411044"/>
                </a:cubicBezTo>
                <a:cubicBezTo>
                  <a:pt x="97890" y="384317"/>
                  <a:pt x="105029" y="353479"/>
                  <a:pt x="99674" y="324148"/>
                </a:cubicBezTo>
                <a:cubicBezTo>
                  <a:pt x="98027" y="314691"/>
                  <a:pt x="92261" y="306330"/>
                  <a:pt x="84023" y="301259"/>
                </a:cubicBezTo>
                <a:cubicBezTo>
                  <a:pt x="30616" y="268912"/>
                  <a:pt x="0" y="220393"/>
                  <a:pt x="0" y="168036"/>
                </a:cubicBezTo>
                <a:cubicBezTo>
                  <a:pt x="0" y="75383"/>
                  <a:pt x="95693" y="0"/>
                  <a:pt x="213353" y="0"/>
                </a:cubicBezTo>
                <a:close/>
              </a:path>
            </a:pathLst>
          </a:custGeom>
          <a:solidFill>
            <a:schemeClr val="bg1"/>
          </a:solidFill>
          <a:ln>
            <a:noFill/>
          </a:ln>
        </p:spPr>
        <p:txBody>
          <a:bodyPr vert="horz" wrap="square" lIns="91440" tIns="45720" rIns="91440" bIns="45720" numCol="1" anchor="t" anchorCtr="0" compatLnSpc="1">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0" name="ï$ļiḋe"/>
          <p:cNvSpPr/>
          <p:nvPr/>
        </p:nvSpPr>
        <p:spPr bwMode="auto">
          <a:xfrm>
            <a:off x="3875298" y="3251795"/>
            <a:ext cx="340948" cy="340433"/>
          </a:xfrm>
          <a:custGeom>
            <a:avLst/>
            <a:gdLst>
              <a:gd name="T0" fmla="*/ 3413 w 6827"/>
              <a:gd name="T1" fmla="*/ 0 h 6827"/>
              <a:gd name="T2" fmla="*/ 0 w 6827"/>
              <a:gd name="T3" fmla="*/ 3413 h 6827"/>
              <a:gd name="T4" fmla="*/ 3413 w 6827"/>
              <a:gd name="T5" fmla="*/ 6827 h 6827"/>
              <a:gd name="T6" fmla="*/ 6827 w 6827"/>
              <a:gd name="T7" fmla="*/ 3413 h 6827"/>
              <a:gd name="T8" fmla="*/ 3413 w 6827"/>
              <a:gd name="T9" fmla="*/ 0 h 6827"/>
              <a:gd name="T10" fmla="*/ 5017 w 6827"/>
              <a:gd name="T11" fmla="*/ 3033 h 6827"/>
              <a:gd name="T12" fmla="*/ 3431 w 6827"/>
              <a:gd name="T13" fmla="*/ 4619 h 6827"/>
              <a:gd name="T14" fmla="*/ 2802 w 6827"/>
              <a:gd name="T15" fmla="*/ 4619 h 6827"/>
              <a:gd name="T16" fmla="*/ 1884 w 6827"/>
              <a:gd name="T17" fmla="*/ 3701 h 6827"/>
              <a:gd name="T18" fmla="*/ 1884 w 6827"/>
              <a:gd name="T19" fmla="*/ 3072 h 6827"/>
              <a:gd name="T20" fmla="*/ 2514 w 6827"/>
              <a:gd name="T21" fmla="*/ 3072 h 6827"/>
              <a:gd name="T22" fmla="*/ 3117 w 6827"/>
              <a:gd name="T23" fmla="*/ 3674 h 6827"/>
              <a:gd name="T24" fmla="*/ 4387 w 6827"/>
              <a:gd name="T25" fmla="*/ 2404 h 6827"/>
              <a:gd name="T26" fmla="*/ 5017 w 6827"/>
              <a:gd name="T27" fmla="*/ 2404 h 6827"/>
              <a:gd name="T28" fmla="*/ 5017 w 6827"/>
              <a:gd name="T29" fmla="*/ 3033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27" h="6827">
                <a:moveTo>
                  <a:pt x="3413" y="0"/>
                </a:moveTo>
                <a:cubicBezTo>
                  <a:pt x="1531" y="0"/>
                  <a:pt x="0" y="1531"/>
                  <a:pt x="0" y="3413"/>
                </a:cubicBezTo>
                <a:cubicBezTo>
                  <a:pt x="0" y="5295"/>
                  <a:pt x="1531" y="6827"/>
                  <a:pt x="3413" y="6827"/>
                </a:cubicBezTo>
                <a:cubicBezTo>
                  <a:pt x="5296" y="6827"/>
                  <a:pt x="6827" y="5295"/>
                  <a:pt x="6827" y="3413"/>
                </a:cubicBezTo>
                <a:cubicBezTo>
                  <a:pt x="6827" y="1531"/>
                  <a:pt x="5296" y="0"/>
                  <a:pt x="3413" y="0"/>
                </a:cubicBezTo>
                <a:close/>
                <a:moveTo>
                  <a:pt x="5017" y="3033"/>
                </a:moveTo>
                <a:lnTo>
                  <a:pt x="3431" y="4619"/>
                </a:lnTo>
                <a:cubicBezTo>
                  <a:pt x="3257" y="4792"/>
                  <a:pt x="2976" y="4792"/>
                  <a:pt x="2802" y="4619"/>
                </a:cubicBezTo>
                <a:lnTo>
                  <a:pt x="1884" y="3701"/>
                </a:lnTo>
                <a:cubicBezTo>
                  <a:pt x="1710" y="3527"/>
                  <a:pt x="1710" y="3245"/>
                  <a:pt x="1884" y="3072"/>
                </a:cubicBezTo>
                <a:cubicBezTo>
                  <a:pt x="2058" y="2898"/>
                  <a:pt x="2340" y="2898"/>
                  <a:pt x="2514" y="3072"/>
                </a:cubicBezTo>
                <a:lnTo>
                  <a:pt x="3117" y="3674"/>
                </a:lnTo>
                <a:lnTo>
                  <a:pt x="4387" y="2404"/>
                </a:lnTo>
                <a:cubicBezTo>
                  <a:pt x="4561" y="2230"/>
                  <a:pt x="4843" y="2230"/>
                  <a:pt x="5017" y="2404"/>
                </a:cubicBezTo>
                <a:cubicBezTo>
                  <a:pt x="5190" y="2578"/>
                  <a:pt x="5190" y="2859"/>
                  <a:pt x="5017" y="3033"/>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1" name="ïṡļíďé"/>
          <p:cNvSpPr/>
          <p:nvPr/>
        </p:nvSpPr>
        <p:spPr bwMode="auto">
          <a:xfrm>
            <a:off x="7360651" y="1810393"/>
            <a:ext cx="343455" cy="339662"/>
          </a:xfrm>
          <a:custGeom>
            <a:avLst/>
            <a:gdLst>
              <a:gd name="connsiteX0" fmla="*/ 466437 w 600511"/>
              <a:gd name="connsiteY0" fmla="*/ 421770 h 593879"/>
              <a:gd name="connsiteX1" fmla="*/ 504684 w 600511"/>
              <a:gd name="connsiteY1" fmla="*/ 459981 h 593879"/>
              <a:gd name="connsiteX2" fmla="*/ 466437 w 600511"/>
              <a:gd name="connsiteY2" fmla="*/ 498192 h 593879"/>
              <a:gd name="connsiteX3" fmla="*/ 428190 w 600511"/>
              <a:gd name="connsiteY3" fmla="*/ 459981 h 593879"/>
              <a:gd name="connsiteX4" fmla="*/ 466437 w 600511"/>
              <a:gd name="connsiteY4" fmla="*/ 421770 h 593879"/>
              <a:gd name="connsiteX5" fmla="*/ 453390 w 600511"/>
              <a:gd name="connsiteY5" fmla="*/ 375066 h 593879"/>
              <a:gd name="connsiteX6" fmla="*/ 421127 w 600511"/>
              <a:gd name="connsiteY6" fmla="*/ 386990 h 593879"/>
              <a:gd name="connsiteX7" fmla="*/ 418868 w 600511"/>
              <a:gd name="connsiteY7" fmla="*/ 392146 h 593879"/>
              <a:gd name="connsiteX8" fmla="*/ 424031 w 600511"/>
              <a:gd name="connsiteY8" fmla="*/ 406325 h 593879"/>
              <a:gd name="connsiteX9" fmla="*/ 423385 w 600511"/>
              <a:gd name="connsiteY9" fmla="*/ 411481 h 593879"/>
              <a:gd name="connsiteX10" fmla="*/ 416287 w 600511"/>
              <a:gd name="connsiteY10" fmla="*/ 413737 h 593879"/>
              <a:gd name="connsiteX11" fmla="*/ 402414 w 600511"/>
              <a:gd name="connsiteY11" fmla="*/ 407292 h 593879"/>
              <a:gd name="connsiteX12" fmla="*/ 397252 w 600511"/>
              <a:gd name="connsiteY12" fmla="*/ 409226 h 593879"/>
              <a:gd name="connsiteX13" fmla="*/ 383056 w 600511"/>
              <a:gd name="connsiteY13" fmla="*/ 440485 h 593879"/>
              <a:gd name="connsiteX14" fmla="*/ 384669 w 600511"/>
              <a:gd name="connsiteY14" fmla="*/ 445318 h 593879"/>
              <a:gd name="connsiteX15" fmla="*/ 398542 w 600511"/>
              <a:gd name="connsiteY15" fmla="*/ 451764 h 593879"/>
              <a:gd name="connsiteX16" fmla="*/ 401769 w 600511"/>
              <a:gd name="connsiteY16" fmla="*/ 455953 h 593879"/>
              <a:gd name="connsiteX17" fmla="*/ 398220 w 600511"/>
              <a:gd name="connsiteY17" fmla="*/ 462720 h 593879"/>
              <a:gd name="connsiteX18" fmla="*/ 384024 w 600511"/>
              <a:gd name="connsiteY18" fmla="*/ 467876 h 593879"/>
              <a:gd name="connsiteX19" fmla="*/ 381766 w 600511"/>
              <a:gd name="connsiteY19" fmla="*/ 472710 h 593879"/>
              <a:gd name="connsiteX20" fmla="*/ 393380 w 600511"/>
              <a:gd name="connsiteY20" fmla="*/ 504936 h 593879"/>
              <a:gd name="connsiteX21" fmla="*/ 398542 w 600511"/>
              <a:gd name="connsiteY21" fmla="*/ 507192 h 593879"/>
              <a:gd name="connsiteX22" fmla="*/ 412738 w 600511"/>
              <a:gd name="connsiteY22" fmla="*/ 502036 h 593879"/>
              <a:gd name="connsiteX23" fmla="*/ 417900 w 600511"/>
              <a:gd name="connsiteY23" fmla="*/ 502680 h 593879"/>
              <a:gd name="connsiteX24" fmla="*/ 420159 w 600511"/>
              <a:gd name="connsiteY24" fmla="*/ 510092 h 593879"/>
              <a:gd name="connsiteX25" fmla="*/ 413706 w 600511"/>
              <a:gd name="connsiteY25" fmla="*/ 523949 h 593879"/>
              <a:gd name="connsiteX26" fmla="*/ 415642 w 600511"/>
              <a:gd name="connsiteY26" fmla="*/ 528783 h 593879"/>
              <a:gd name="connsiteX27" fmla="*/ 446937 w 600511"/>
              <a:gd name="connsiteY27" fmla="*/ 543285 h 593879"/>
              <a:gd name="connsiteX28" fmla="*/ 451777 w 600511"/>
              <a:gd name="connsiteY28" fmla="*/ 541351 h 593879"/>
              <a:gd name="connsiteX29" fmla="*/ 458230 w 600511"/>
              <a:gd name="connsiteY29" fmla="*/ 527494 h 593879"/>
              <a:gd name="connsiteX30" fmla="*/ 462424 w 600511"/>
              <a:gd name="connsiteY30" fmla="*/ 524272 h 593879"/>
              <a:gd name="connsiteX31" fmla="*/ 469199 w 600511"/>
              <a:gd name="connsiteY31" fmla="*/ 528139 h 593879"/>
              <a:gd name="connsiteX32" fmla="*/ 474361 w 600511"/>
              <a:gd name="connsiteY32" fmla="*/ 542318 h 593879"/>
              <a:gd name="connsiteX33" fmla="*/ 479201 w 600511"/>
              <a:gd name="connsiteY33" fmla="*/ 544574 h 593879"/>
              <a:gd name="connsiteX34" fmla="*/ 511464 w 600511"/>
              <a:gd name="connsiteY34" fmla="*/ 532650 h 593879"/>
              <a:gd name="connsiteX35" fmla="*/ 513723 w 600511"/>
              <a:gd name="connsiteY35" fmla="*/ 527816 h 593879"/>
              <a:gd name="connsiteX36" fmla="*/ 508560 w 600511"/>
              <a:gd name="connsiteY36" fmla="*/ 513315 h 593879"/>
              <a:gd name="connsiteX37" fmla="*/ 509206 w 600511"/>
              <a:gd name="connsiteY37" fmla="*/ 508159 h 593879"/>
              <a:gd name="connsiteX38" fmla="*/ 516626 w 600511"/>
              <a:gd name="connsiteY38" fmla="*/ 506225 h 593879"/>
              <a:gd name="connsiteX39" fmla="*/ 530500 w 600511"/>
              <a:gd name="connsiteY39" fmla="*/ 512348 h 593879"/>
              <a:gd name="connsiteX40" fmla="*/ 535339 w 600511"/>
              <a:gd name="connsiteY40" fmla="*/ 510737 h 593879"/>
              <a:gd name="connsiteX41" fmla="*/ 549858 w 600511"/>
              <a:gd name="connsiteY41" fmla="*/ 479478 h 593879"/>
              <a:gd name="connsiteX42" fmla="*/ 547922 w 600511"/>
              <a:gd name="connsiteY42" fmla="*/ 474322 h 593879"/>
              <a:gd name="connsiteX43" fmla="*/ 534049 w 600511"/>
              <a:gd name="connsiteY43" fmla="*/ 467876 h 593879"/>
              <a:gd name="connsiteX44" fmla="*/ 531145 w 600511"/>
              <a:gd name="connsiteY44" fmla="*/ 461109 h 593879"/>
              <a:gd name="connsiteX45" fmla="*/ 534694 w 600511"/>
              <a:gd name="connsiteY45" fmla="*/ 457242 h 593879"/>
              <a:gd name="connsiteX46" fmla="*/ 548890 w 600511"/>
              <a:gd name="connsiteY46" fmla="*/ 451764 h 593879"/>
              <a:gd name="connsiteX47" fmla="*/ 551148 w 600511"/>
              <a:gd name="connsiteY47" fmla="*/ 446930 h 593879"/>
              <a:gd name="connsiteX48" fmla="*/ 539211 w 600511"/>
              <a:gd name="connsiteY48" fmla="*/ 414704 h 593879"/>
              <a:gd name="connsiteX49" fmla="*/ 534371 w 600511"/>
              <a:gd name="connsiteY49" fmla="*/ 412448 h 593879"/>
              <a:gd name="connsiteX50" fmla="*/ 520175 w 600511"/>
              <a:gd name="connsiteY50" fmla="*/ 417604 h 593879"/>
              <a:gd name="connsiteX51" fmla="*/ 514691 w 600511"/>
              <a:gd name="connsiteY51" fmla="*/ 416960 h 593879"/>
              <a:gd name="connsiteX52" fmla="*/ 512755 w 600511"/>
              <a:gd name="connsiteY52" fmla="*/ 409548 h 593879"/>
              <a:gd name="connsiteX53" fmla="*/ 518885 w 600511"/>
              <a:gd name="connsiteY53" fmla="*/ 396013 h 593879"/>
              <a:gd name="connsiteX54" fmla="*/ 516949 w 600511"/>
              <a:gd name="connsiteY54" fmla="*/ 390857 h 593879"/>
              <a:gd name="connsiteX55" fmla="*/ 485976 w 600511"/>
              <a:gd name="connsiteY55" fmla="*/ 376355 h 593879"/>
              <a:gd name="connsiteX56" fmla="*/ 480814 w 600511"/>
              <a:gd name="connsiteY56" fmla="*/ 378289 h 593879"/>
              <a:gd name="connsiteX57" fmla="*/ 474361 w 600511"/>
              <a:gd name="connsiteY57" fmla="*/ 392146 h 593879"/>
              <a:gd name="connsiteX58" fmla="*/ 470167 w 600511"/>
              <a:gd name="connsiteY58" fmla="*/ 395368 h 593879"/>
              <a:gd name="connsiteX59" fmla="*/ 463714 w 600511"/>
              <a:gd name="connsiteY59" fmla="*/ 391824 h 593879"/>
              <a:gd name="connsiteX60" fmla="*/ 458230 w 600511"/>
              <a:gd name="connsiteY60" fmla="*/ 377322 h 593879"/>
              <a:gd name="connsiteX61" fmla="*/ 453390 w 600511"/>
              <a:gd name="connsiteY61" fmla="*/ 375066 h 593879"/>
              <a:gd name="connsiteX62" fmla="*/ 0 w 600511"/>
              <a:gd name="connsiteY62" fmla="*/ 372515 h 593879"/>
              <a:gd name="connsiteX63" fmla="*/ 233292 w 600511"/>
              <a:gd name="connsiteY63" fmla="*/ 465626 h 593879"/>
              <a:gd name="connsiteX64" fmla="*/ 305248 w 600511"/>
              <a:gd name="connsiteY64" fmla="*/ 461116 h 593879"/>
              <a:gd name="connsiteX65" fmla="*/ 332998 w 600511"/>
              <a:gd name="connsiteY65" fmla="*/ 549716 h 593879"/>
              <a:gd name="connsiteX66" fmla="*/ 233292 w 600511"/>
              <a:gd name="connsiteY66" fmla="*/ 558737 h 593879"/>
              <a:gd name="connsiteX67" fmla="*/ 0 w 600511"/>
              <a:gd name="connsiteY67" fmla="*/ 465626 h 593879"/>
              <a:gd name="connsiteX68" fmla="*/ 466295 w 600511"/>
              <a:gd name="connsiteY68" fmla="*/ 326083 h 593879"/>
              <a:gd name="connsiteX69" fmla="*/ 600511 w 600511"/>
              <a:gd name="connsiteY69" fmla="*/ 459820 h 593879"/>
              <a:gd name="connsiteX70" fmla="*/ 466295 w 600511"/>
              <a:gd name="connsiteY70" fmla="*/ 593879 h 593879"/>
              <a:gd name="connsiteX71" fmla="*/ 332080 w 600511"/>
              <a:gd name="connsiteY71" fmla="*/ 459820 h 593879"/>
              <a:gd name="connsiteX72" fmla="*/ 466295 w 600511"/>
              <a:gd name="connsiteY72" fmla="*/ 326083 h 593879"/>
              <a:gd name="connsiteX73" fmla="*/ 0 w 600511"/>
              <a:gd name="connsiteY73" fmla="*/ 232654 h 593879"/>
              <a:gd name="connsiteX74" fmla="*/ 233309 w 600511"/>
              <a:gd name="connsiteY74" fmla="*/ 326103 h 593879"/>
              <a:gd name="connsiteX75" fmla="*/ 466296 w 600511"/>
              <a:gd name="connsiteY75" fmla="*/ 232654 h 593879"/>
              <a:gd name="connsiteX76" fmla="*/ 466296 w 600511"/>
              <a:gd name="connsiteY76" fmla="*/ 299035 h 593879"/>
              <a:gd name="connsiteX77" fmla="*/ 312370 w 600511"/>
              <a:gd name="connsiteY77" fmla="*/ 413429 h 593879"/>
              <a:gd name="connsiteX78" fmla="*/ 233309 w 600511"/>
              <a:gd name="connsiteY78" fmla="*/ 419229 h 593879"/>
              <a:gd name="connsiteX79" fmla="*/ 0 w 600511"/>
              <a:gd name="connsiteY79" fmla="*/ 326103 h 593879"/>
              <a:gd name="connsiteX80" fmla="*/ 233309 w 600511"/>
              <a:gd name="connsiteY80" fmla="*/ 23200 h 593879"/>
              <a:gd name="connsiteX81" fmla="*/ 23234 w 600511"/>
              <a:gd name="connsiteY81" fmla="*/ 93123 h 593879"/>
              <a:gd name="connsiteX82" fmla="*/ 233309 w 600511"/>
              <a:gd name="connsiteY82" fmla="*/ 163046 h 593879"/>
              <a:gd name="connsiteX83" fmla="*/ 443062 w 600511"/>
              <a:gd name="connsiteY83" fmla="*/ 93123 h 593879"/>
              <a:gd name="connsiteX84" fmla="*/ 233309 w 600511"/>
              <a:gd name="connsiteY84" fmla="*/ 23200 h 593879"/>
              <a:gd name="connsiteX85" fmla="*/ 233309 w 600511"/>
              <a:gd name="connsiteY85" fmla="*/ 0 h 593879"/>
              <a:gd name="connsiteX86" fmla="*/ 466296 w 600511"/>
              <a:gd name="connsiteY86" fmla="*/ 93123 h 593879"/>
              <a:gd name="connsiteX87" fmla="*/ 466296 w 600511"/>
              <a:gd name="connsiteY87" fmla="*/ 186246 h 593879"/>
              <a:gd name="connsiteX88" fmla="*/ 233309 w 600511"/>
              <a:gd name="connsiteY88" fmla="*/ 279369 h 593879"/>
              <a:gd name="connsiteX89" fmla="*/ 0 w 600511"/>
              <a:gd name="connsiteY89" fmla="*/ 186246 h 593879"/>
              <a:gd name="connsiteX90" fmla="*/ 0 w 600511"/>
              <a:gd name="connsiteY90" fmla="*/ 93123 h 593879"/>
              <a:gd name="connsiteX91" fmla="*/ 233309 w 600511"/>
              <a:gd name="connsiteY91" fmla="*/ 0 h 593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600511" h="593879">
                <a:moveTo>
                  <a:pt x="466437" y="421770"/>
                </a:moveTo>
                <a:cubicBezTo>
                  <a:pt x="487560" y="421770"/>
                  <a:pt x="504684" y="438878"/>
                  <a:pt x="504684" y="459981"/>
                </a:cubicBezTo>
                <a:cubicBezTo>
                  <a:pt x="504684" y="481084"/>
                  <a:pt x="487560" y="498192"/>
                  <a:pt x="466437" y="498192"/>
                </a:cubicBezTo>
                <a:cubicBezTo>
                  <a:pt x="445314" y="498192"/>
                  <a:pt x="428190" y="481084"/>
                  <a:pt x="428190" y="459981"/>
                </a:cubicBezTo>
                <a:cubicBezTo>
                  <a:pt x="428190" y="438878"/>
                  <a:pt x="445314" y="421770"/>
                  <a:pt x="466437" y="421770"/>
                </a:cubicBezTo>
                <a:close/>
                <a:moveTo>
                  <a:pt x="453390" y="375066"/>
                </a:moveTo>
                <a:lnTo>
                  <a:pt x="421127" y="386990"/>
                </a:lnTo>
                <a:cubicBezTo>
                  <a:pt x="419191" y="387957"/>
                  <a:pt x="418223" y="389890"/>
                  <a:pt x="418868" y="392146"/>
                </a:cubicBezTo>
                <a:lnTo>
                  <a:pt x="424031" y="406325"/>
                </a:lnTo>
                <a:cubicBezTo>
                  <a:pt x="424998" y="408259"/>
                  <a:pt x="424676" y="410515"/>
                  <a:pt x="423385" y="411481"/>
                </a:cubicBezTo>
                <a:cubicBezTo>
                  <a:pt x="422417" y="412448"/>
                  <a:pt x="418223" y="414382"/>
                  <a:pt x="416287" y="413737"/>
                </a:cubicBezTo>
                <a:lnTo>
                  <a:pt x="402414" y="407292"/>
                </a:lnTo>
                <a:cubicBezTo>
                  <a:pt x="400478" y="406325"/>
                  <a:pt x="398220" y="407292"/>
                  <a:pt x="397252" y="409226"/>
                </a:cubicBezTo>
                <a:lnTo>
                  <a:pt x="383056" y="440485"/>
                </a:lnTo>
                <a:cubicBezTo>
                  <a:pt x="382088" y="442096"/>
                  <a:pt x="383056" y="444674"/>
                  <a:pt x="384669" y="445318"/>
                </a:cubicBezTo>
                <a:lnTo>
                  <a:pt x="398542" y="451764"/>
                </a:lnTo>
                <a:cubicBezTo>
                  <a:pt x="400478" y="452730"/>
                  <a:pt x="402091" y="454664"/>
                  <a:pt x="401769" y="455953"/>
                </a:cubicBezTo>
                <a:cubicBezTo>
                  <a:pt x="401769" y="457564"/>
                  <a:pt x="400156" y="462076"/>
                  <a:pt x="398220" y="462720"/>
                </a:cubicBezTo>
                <a:lnTo>
                  <a:pt x="384024" y="467876"/>
                </a:lnTo>
                <a:cubicBezTo>
                  <a:pt x="382088" y="468521"/>
                  <a:pt x="381120" y="470777"/>
                  <a:pt x="381766" y="472710"/>
                </a:cubicBezTo>
                <a:lnTo>
                  <a:pt x="393380" y="504936"/>
                </a:lnTo>
                <a:cubicBezTo>
                  <a:pt x="394348" y="506870"/>
                  <a:pt x="396607" y="507836"/>
                  <a:pt x="398542" y="507192"/>
                </a:cubicBezTo>
                <a:lnTo>
                  <a:pt x="412738" y="502036"/>
                </a:lnTo>
                <a:cubicBezTo>
                  <a:pt x="414674" y="501391"/>
                  <a:pt x="417255" y="501713"/>
                  <a:pt x="417900" y="502680"/>
                </a:cubicBezTo>
                <a:cubicBezTo>
                  <a:pt x="418868" y="503969"/>
                  <a:pt x="421127" y="508159"/>
                  <a:pt x="420159" y="510092"/>
                </a:cubicBezTo>
                <a:lnTo>
                  <a:pt x="413706" y="523949"/>
                </a:lnTo>
                <a:cubicBezTo>
                  <a:pt x="412738" y="525561"/>
                  <a:pt x="413706" y="527816"/>
                  <a:pt x="415642" y="528783"/>
                </a:cubicBezTo>
                <a:lnTo>
                  <a:pt x="446937" y="543285"/>
                </a:lnTo>
                <a:cubicBezTo>
                  <a:pt x="448873" y="544251"/>
                  <a:pt x="451132" y="543285"/>
                  <a:pt x="451777" y="541351"/>
                </a:cubicBezTo>
                <a:lnTo>
                  <a:pt x="458230" y="527494"/>
                </a:lnTo>
                <a:cubicBezTo>
                  <a:pt x="459198" y="525561"/>
                  <a:pt x="461133" y="524272"/>
                  <a:pt x="462424" y="524272"/>
                </a:cubicBezTo>
                <a:cubicBezTo>
                  <a:pt x="464037" y="524272"/>
                  <a:pt x="468554" y="525883"/>
                  <a:pt x="469199" y="528139"/>
                </a:cubicBezTo>
                <a:lnTo>
                  <a:pt x="474361" y="542318"/>
                </a:lnTo>
                <a:cubicBezTo>
                  <a:pt x="475007" y="544251"/>
                  <a:pt x="477265" y="545218"/>
                  <a:pt x="479201" y="544574"/>
                </a:cubicBezTo>
                <a:lnTo>
                  <a:pt x="511464" y="532650"/>
                </a:lnTo>
                <a:cubicBezTo>
                  <a:pt x="513400" y="532006"/>
                  <a:pt x="514368" y="529750"/>
                  <a:pt x="513723" y="527816"/>
                </a:cubicBezTo>
                <a:lnTo>
                  <a:pt x="508560" y="513315"/>
                </a:lnTo>
                <a:cubicBezTo>
                  <a:pt x="507915" y="511381"/>
                  <a:pt x="508238" y="509125"/>
                  <a:pt x="509206" y="508159"/>
                </a:cubicBezTo>
                <a:cubicBezTo>
                  <a:pt x="510496" y="507192"/>
                  <a:pt x="514691" y="505258"/>
                  <a:pt x="516626" y="506225"/>
                </a:cubicBezTo>
                <a:lnTo>
                  <a:pt x="530500" y="512348"/>
                </a:lnTo>
                <a:cubicBezTo>
                  <a:pt x="532435" y="513315"/>
                  <a:pt x="534694" y="512348"/>
                  <a:pt x="535339" y="510737"/>
                </a:cubicBezTo>
                <a:lnTo>
                  <a:pt x="549858" y="479478"/>
                </a:lnTo>
                <a:cubicBezTo>
                  <a:pt x="550825" y="477544"/>
                  <a:pt x="549858" y="475288"/>
                  <a:pt x="547922" y="474322"/>
                </a:cubicBezTo>
                <a:lnTo>
                  <a:pt x="534049" y="467876"/>
                </a:lnTo>
                <a:cubicBezTo>
                  <a:pt x="532113" y="467232"/>
                  <a:pt x="531145" y="462398"/>
                  <a:pt x="531145" y="461109"/>
                </a:cubicBezTo>
                <a:cubicBezTo>
                  <a:pt x="531145" y="459498"/>
                  <a:pt x="532435" y="457886"/>
                  <a:pt x="534694" y="457242"/>
                </a:cubicBezTo>
                <a:lnTo>
                  <a:pt x="548890" y="451764"/>
                </a:lnTo>
                <a:cubicBezTo>
                  <a:pt x="550825" y="451119"/>
                  <a:pt x="551793" y="448863"/>
                  <a:pt x="551148" y="446930"/>
                </a:cubicBezTo>
                <a:lnTo>
                  <a:pt x="539211" y="414704"/>
                </a:lnTo>
                <a:cubicBezTo>
                  <a:pt x="538565" y="412770"/>
                  <a:pt x="536307" y="411804"/>
                  <a:pt x="534371" y="412448"/>
                </a:cubicBezTo>
                <a:lnTo>
                  <a:pt x="520175" y="417604"/>
                </a:lnTo>
                <a:cubicBezTo>
                  <a:pt x="517917" y="418571"/>
                  <a:pt x="515658" y="418249"/>
                  <a:pt x="514691" y="416960"/>
                </a:cubicBezTo>
                <a:cubicBezTo>
                  <a:pt x="513723" y="415993"/>
                  <a:pt x="511787" y="411481"/>
                  <a:pt x="512755" y="409548"/>
                </a:cubicBezTo>
                <a:lnTo>
                  <a:pt x="518885" y="396013"/>
                </a:lnTo>
                <a:cubicBezTo>
                  <a:pt x="519853" y="394079"/>
                  <a:pt x="518885" y="391824"/>
                  <a:pt x="516949" y="390857"/>
                </a:cubicBezTo>
                <a:lnTo>
                  <a:pt x="485976" y="376355"/>
                </a:lnTo>
                <a:cubicBezTo>
                  <a:pt x="484040" y="375711"/>
                  <a:pt x="481782" y="376355"/>
                  <a:pt x="480814" y="378289"/>
                </a:cubicBezTo>
                <a:lnTo>
                  <a:pt x="474361" y="392146"/>
                </a:lnTo>
                <a:cubicBezTo>
                  <a:pt x="473716" y="394079"/>
                  <a:pt x="471780" y="395691"/>
                  <a:pt x="470167" y="395368"/>
                </a:cubicBezTo>
                <a:cubicBezTo>
                  <a:pt x="468877" y="395368"/>
                  <a:pt x="464360" y="393757"/>
                  <a:pt x="463714" y="391824"/>
                </a:cubicBezTo>
                <a:lnTo>
                  <a:pt x="458230" y="377322"/>
                </a:lnTo>
                <a:cubicBezTo>
                  <a:pt x="457584" y="375389"/>
                  <a:pt x="455326" y="374422"/>
                  <a:pt x="453390" y="375066"/>
                </a:cubicBezTo>
                <a:close/>
                <a:moveTo>
                  <a:pt x="0" y="372515"/>
                </a:moveTo>
                <a:cubicBezTo>
                  <a:pt x="0" y="424064"/>
                  <a:pt x="104223" y="465626"/>
                  <a:pt x="233292" y="465626"/>
                </a:cubicBezTo>
                <a:cubicBezTo>
                  <a:pt x="258461" y="465626"/>
                  <a:pt x="282661" y="464015"/>
                  <a:pt x="305248" y="461116"/>
                </a:cubicBezTo>
                <a:cubicBezTo>
                  <a:pt x="305571" y="493978"/>
                  <a:pt x="315574" y="524264"/>
                  <a:pt x="332998" y="549716"/>
                </a:cubicBezTo>
                <a:cubicBezTo>
                  <a:pt x="302667" y="555515"/>
                  <a:pt x="268786" y="558737"/>
                  <a:pt x="233292" y="558737"/>
                </a:cubicBezTo>
                <a:cubicBezTo>
                  <a:pt x="104546" y="558737"/>
                  <a:pt x="0" y="517175"/>
                  <a:pt x="0" y="465626"/>
                </a:cubicBezTo>
                <a:close/>
                <a:moveTo>
                  <a:pt x="466295" y="326083"/>
                </a:moveTo>
                <a:cubicBezTo>
                  <a:pt x="540501" y="326083"/>
                  <a:pt x="600511" y="386023"/>
                  <a:pt x="600511" y="459820"/>
                </a:cubicBezTo>
                <a:cubicBezTo>
                  <a:pt x="600511" y="533939"/>
                  <a:pt x="540501" y="593879"/>
                  <a:pt x="466295" y="593879"/>
                </a:cubicBezTo>
                <a:cubicBezTo>
                  <a:pt x="392412" y="593879"/>
                  <a:pt x="332080" y="533939"/>
                  <a:pt x="332080" y="459820"/>
                </a:cubicBezTo>
                <a:cubicBezTo>
                  <a:pt x="332080" y="386023"/>
                  <a:pt x="392412" y="326083"/>
                  <a:pt x="466295" y="326083"/>
                </a:cubicBezTo>
                <a:close/>
                <a:moveTo>
                  <a:pt x="0" y="232654"/>
                </a:moveTo>
                <a:cubicBezTo>
                  <a:pt x="0" y="284212"/>
                  <a:pt x="104554" y="326103"/>
                  <a:pt x="233309" y="326103"/>
                </a:cubicBezTo>
                <a:cubicBezTo>
                  <a:pt x="362065" y="326103"/>
                  <a:pt x="466296" y="284212"/>
                  <a:pt x="466296" y="232654"/>
                </a:cubicBezTo>
                <a:lnTo>
                  <a:pt x="466296" y="299035"/>
                </a:lnTo>
                <a:cubicBezTo>
                  <a:pt x="393689" y="299035"/>
                  <a:pt x="332377" y="347370"/>
                  <a:pt x="312370" y="413429"/>
                </a:cubicBezTo>
                <a:cubicBezTo>
                  <a:pt x="287522" y="416973"/>
                  <a:pt x="261061" y="419229"/>
                  <a:pt x="233309" y="419229"/>
                </a:cubicBezTo>
                <a:cubicBezTo>
                  <a:pt x="104231" y="419229"/>
                  <a:pt x="0" y="377338"/>
                  <a:pt x="0" y="326103"/>
                </a:cubicBezTo>
                <a:close/>
                <a:moveTo>
                  <a:pt x="233309" y="23200"/>
                </a:moveTo>
                <a:cubicBezTo>
                  <a:pt x="105199" y="23200"/>
                  <a:pt x="23234" y="64445"/>
                  <a:pt x="23234" y="93123"/>
                </a:cubicBezTo>
                <a:cubicBezTo>
                  <a:pt x="23234" y="121479"/>
                  <a:pt x="105199" y="163046"/>
                  <a:pt x="233309" y="163046"/>
                </a:cubicBezTo>
                <a:cubicBezTo>
                  <a:pt x="361420" y="163046"/>
                  <a:pt x="443062" y="121479"/>
                  <a:pt x="443062" y="93123"/>
                </a:cubicBezTo>
                <a:cubicBezTo>
                  <a:pt x="443062" y="64445"/>
                  <a:pt x="361420" y="23200"/>
                  <a:pt x="233309" y="23200"/>
                </a:cubicBezTo>
                <a:close/>
                <a:moveTo>
                  <a:pt x="233309" y="0"/>
                </a:moveTo>
                <a:cubicBezTo>
                  <a:pt x="362065" y="0"/>
                  <a:pt x="466296" y="41567"/>
                  <a:pt x="466296" y="93123"/>
                </a:cubicBezTo>
                <a:lnTo>
                  <a:pt x="466296" y="186246"/>
                </a:lnTo>
                <a:cubicBezTo>
                  <a:pt x="466296" y="237802"/>
                  <a:pt x="362065" y="279369"/>
                  <a:pt x="233309" y="279369"/>
                </a:cubicBezTo>
                <a:cubicBezTo>
                  <a:pt x="104231" y="279369"/>
                  <a:pt x="0" y="237802"/>
                  <a:pt x="0" y="186246"/>
                </a:cubicBezTo>
                <a:lnTo>
                  <a:pt x="0" y="93123"/>
                </a:lnTo>
                <a:cubicBezTo>
                  <a:pt x="0" y="41567"/>
                  <a:pt x="104554" y="0"/>
                  <a:pt x="233309" y="0"/>
                </a:cubicBezTo>
                <a:close/>
              </a:path>
            </a:pathLst>
          </a:custGeom>
          <a:solidFill>
            <a:schemeClr val="bg1"/>
          </a:solidFill>
          <a:ln>
            <a:noFill/>
          </a:ln>
        </p:spPr>
        <p:txBody>
          <a:bodyPr vert="horz" wrap="square" lIns="91440" tIns="45720" rIns="91440" bIns="45720" numCol="1" anchor="t" anchorCtr="0" compatLnSpc="1">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2" name="iṣļïḓè"/>
          <p:cNvSpPr/>
          <p:nvPr/>
        </p:nvSpPr>
        <p:spPr bwMode="auto">
          <a:xfrm>
            <a:off x="4472794" y="4737435"/>
            <a:ext cx="342202" cy="258842"/>
          </a:xfrm>
          <a:custGeom>
            <a:avLst/>
            <a:gdLst>
              <a:gd name="connsiteX0" fmla="*/ 303150 w 606298"/>
              <a:gd name="connsiteY0" fmla="*/ 172180 h 458605"/>
              <a:gd name="connsiteX1" fmla="*/ 409775 w 606298"/>
              <a:gd name="connsiteY1" fmla="*/ 278664 h 458605"/>
              <a:gd name="connsiteX2" fmla="*/ 303150 w 606298"/>
              <a:gd name="connsiteY2" fmla="*/ 385148 h 458605"/>
              <a:gd name="connsiteX3" fmla="*/ 196525 w 606298"/>
              <a:gd name="connsiteY3" fmla="*/ 278664 h 458605"/>
              <a:gd name="connsiteX4" fmla="*/ 303150 w 606298"/>
              <a:gd name="connsiteY4" fmla="*/ 172180 h 458605"/>
              <a:gd name="connsiteX5" fmla="*/ 303149 w 606298"/>
              <a:gd name="connsiteY5" fmla="*/ 131787 h 458605"/>
              <a:gd name="connsiteX6" fmla="*/ 156060 w 606298"/>
              <a:gd name="connsiteY6" fmla="*/ 278654 h 458605"/>
              <a:gd name="connsiteX7" fmla="*/ 303149 w 606298"/>
              <a:gd name="connsiteY7" fmla="*/ 425430 h 458605"/>
              <a:gd name="connsiteX8" fmla="*/ 450147 w 606298"/>
              <a:gd name="connsiteY8" fmla="*/ 278654 h 458605"/>
              <a:gd name="connsiteX9" fmla="*/ 303149 w 606298"/>
              <a:gd name="connsiteY9" fmla="*/ 131787 h 458605"/>
              <a:gd name="connsiteX10" fmla="*/ 72767 w 606298"/>
              <a:gd name="connsiteY10" fmla="*/ 60502 h 458605"/>
              <a:gd name="connsiteX11" fmla="*/ 60593 w 606298"/>
              <a:gd name="connsiteY11" fmla="*/ 72657 h 458605"/>
              <a:gd name="connsiteX12" fmla="*/ 60593 w 606298"/>
              <a:gd name="connsiteY12" fmla="*/ 98155 h 458605"/>
              <a:gd name="connsiteX13" fmla="*/ 165762 w 606298"/>
              <a:gd name="connsiteY13" fmla="*/ 98155 h 458605"/>
              <a:gd name="connsiteX14" fmla="*/ 165762 w 606298"/>
              <a:gd name="connsiteY14" fmla="*/ 72657 h 458605"/>
              <a:gd name="connsiteX15" fmla="*/ 153588 w 606298"/>
              <a:gd name="connsiteY15" fmla="*/ 60502 h 458605"/>
              <a:gd name="connsiteX16" fmla="*/ 72767 w 606298"/>
              <a:gd name="connsiteY16" fmla="*/ 0 h 458605"/>
              <a:gd name="connsiteX17" fmla="*/ 153588 w 606298"/>
              <a:gd name="connsiteY17" fmla="*/ 0 h 458605"/>
              <a:gd name="connsiteX18" fmla="*/ 226355 w 606298"/>
              <a:gd name="connsiteY18" fmla="*/ 72657 h 458605"/>
              <a:gd name="connsiteX19" fmla="*/ 226355 w 606298"/>
              <a:gd name="connsiteY19" fmla="*/ 98612 h 458605"/>
              <a:gd name="connsiteX20" fmla="*/ 417654 w 606298"/>
              <a:gd name="connsiteY20" fmla="*/ 98612 h 458605"/>
              <a:gd name="connsiteX21" fmla="*/ 417654 w 606298"/>
              <a:gd name="connsiteY21" fmla="*/ 74119 h 458605"/>
              <a:gd name="connsiteX22" fmla="*/ 449781 w 606298"/>
              <a:gd name="connsiteY22" fmla="*/ 42041 h 458605"/>
              <a:gd name="connsiteX23" fmla="*/ 506713 w 606298"/>
              <a:gd name="connsiteY23" fmla="*/ 42041 h 458605"/>
              <a:gd name="connsiteX24" fmla="*/ 538932 w 606298"/>
              <a:gd name="connsiteY24" fmla="*/ 74119 h 458605"/>
              <a:gd name="connsiteX25" fmla="*/ 538932 w 606298"/>
              <a:gd name="connsiteY25" fmla="*/ 98612 h 458605"/>
              <a:gd name="connsiteX26" fmla="*/ 546712 w 606298"/>
              <a:gd name="connsiteY26" fmla="*/ 98612 h 458605"/>
              <a:gd name="connsiteX27" fmla="*/ 606298 w 606298"/>
              <a:gd name="connsiteY27" fmla="*/ 158108 h 458605"/>
              <a:gd name="connsiteX28" fmla="*/ 606298 w 606298"/>
              <a:gd name="connsiteY28" fmla="*/ 399109 h 458605"/>
              <a:gd name="connsiteX29" fmla="*/ 546712 w 606298"/>
              <a:gd name="connsiteY29" fmla="*/ 458605 h 458605"/>
              <a:gd name="connsiteX30" fmla="*/ 59495 w 606298"/>
              <a:gd name="connsiteY30" fmla="*/ 458605 h 458605"/>
              <a:gd name="connsiteX31" fmla="*/ 0 w 606298"/>
              <a:gd name="connsiteY31" fmla="*/ 399109 h 458605"/>
              <a:gd name="connsiteX32" fmla="*/ 0 w 606298"/>
              <a:gd name="connsiteY32" fmla="*/ 72657 h 458605"/>
              <a:gd name="connsiteX33" fmla="*/ 72767 w 606298"/>
              <a:gd name="connsiteY33" fmla="*/ 0 h 45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06298" h="458605">
                <a:moveTo>
                  <a:pt x="303150" y="172180"/>
                </a:moveTo>
                <a:cubicBezTo>
                  <a:pt x="362037" y="172180"/>
                  <a:pt x="409775" y="219855"/>
                  <a:pt x="409775" y="278664"/>
                </a:cubicBezTo>
                <a:cubicBezTo>
                  <a:pt x="409775" y="337473"/>
                  <a:pt x="362037" y="385148"/>
                  <a:pt x="303150" y="385148"/>
                </a:cubicBezTo>
                <a:cubicBezTo>
                  <a:pt x="244263" y="385148"/>
                  <a:pt x="196525" y="337473"/>
                  <a:pt x="196525" y="278664"/>
                </a:cubicBezTo>
                <a:cubicBezTo>
                  <a:pt x="196525" y="219855"/>
                  <a:pt x="244263" y="172180"/>
                  <a:pt x="303150" y="172180"/>
                </a:cubicBezTo>
                <a:close/>
                <a:moveTo>
                  <a:pt x="303149" y="131787"/>
                </a:moveTo>
                <a:cubicBezTo>
                  <a:pt x="222053" y="131787"/>
                  <a:pt x="156060" y="197681"/>
                  <a:pt x="156060" y="278654"/>
                </a:cubicBezTo>
                <a:cubicBezTo>
                  <a:pt x="156060" y="359536"/>
                  <a:pt x="222053" y="425430"/>
                  <a:pt x="303149" y="425430"/>
                </a:cubicBezTo>
                <a:cubicBezTo>
                  <a:pt x="384245" y="425430"/>
                  <a:pt x="450147" y="359536"/>
                  <a:pt x="450147" y="278654"/>
                </a:cubicBezTo>
                <a:cubicBezTo>
                  <a:pt x="450147" y="197681"/>
                  <a:pt x="384245" y="131787"/>
                  <a:pt x="303149" y="131787"/>
                </a:cubicBezTo>
                <a:close/>
                <a:moveTo>
                  <a:pt x="72767" y="60502"/>
                </a:moveTo>
                <a:cubicBezTo>
                  <a:pt x="66085" y="60502"/>
                  <a:pt x="60593" y="65985"/>
                  <a:pt x="60593" y="72657"/>
                </a:cubicBezTo>
                <a:lnTo>
                  <a:pt x="60593" y="98155"/>
                </a:lnTo>
                <a:lnTo>
                  <a:pt x="165762" y="98155"/>
                </a:lnTo>
                <a:lnTo>
                  <a:pt x="165762" y="72657"/>
                </a:lnTo>
                <a:cubicBezTo>
                  <a:pt x="165762" y="65985"/>
                  <a:pt x="160270" y="60502"/>
                  <a:pt x="153588" y="60502"/>
                </a:cubicBezTo>
                <a:close/>
                <a:moveTo>
                  <a:pt x="72767" y="0"/>
                </a:moveTo>
                <a:lnTo>
                  <a:pt x="153588" y="0"/>
                </a:lnTo>
                <a:cubicBezTo>
                  <a:pt x="193770" y="0"/>
                  <a:pt x="226355" y="32536"/>
                  <a:pt x="226355" y="72657"/>
                </a:cubicBezTo>
                <a:lnTo>
                  <a:pt x="226355" y="98612"/>
                </a:lnTo>
                <a:lnTo>
                  <a:pt x="417654" y="98612"/>
                </a:lnTo>
                <a:lnTo>
                  <a:pt x="417654" y="74119"/>
                </a:lnTo>
                <a:cubicBezTo>
                  <a:pt x="417654" y="56389"/>
                  <a:pt x="432024" y="42041"/>
                  <a:pt x="449781" y="42041"/>
                </a:cubicBezTo>
                <a:lnTo>
                  <a:pt x="506713" y="42041"/>
                </a:lnTo>
                <a:cubicBezTo>
                  <a:pt x="524561" y="42041"/>
                  <a:pt x="538932" y="56389"/>
                  <a:pt x="538932" y="74119"/>
                </a:cubicBezTo>
                <a:lnTo>
                  <a:pt x="538932" y="98612"/>
                </a:lnTo>
                <a:lnTo>
                  <a:pt x="546712" y="98612"/>
                </a:lnTo>
                <a:cubicBezTo>
                  <a:pt x="579571" y="98612"/>
                  <a:pt x="606298" y="125299"/>
                  <a:pt x="606298" y="158108"/>
                </a:cubicBezTo>
                <a:lnTo>
                  <a:pt x="606298" y="399109"/>
                </a:lnTo>
                <a:cubicBezTo>
                  <a:pt x="606298" y="431919"/>
                  <a:pt x="579571" y="458605"/>
                  <a:pt x="546712" y="458605"/>
                </a:cubicBezTo>
                <a:lnTo>
                  <a:pt x="59495" y="458605"/>
                </a:lnTo>
                <a:cubicBezTo>
                  <a:pt x="26635" y="458605"/>
                  <a:pt x="0" y="431919"/>
                  <a:pt x="0" y="399109"/>
                </a:cubicBezTo>
                <a:lnTo>
                  <a:pt x="0" y="72657"/>
                </a:lnTo>
                <a:cubicBezTo>
                  <a:pt x="0" y="32536"/>
                  <a:pt x="32585" y="0"/>
                  <a:pt x="72767" y="0"/>
                </a:cubicBezTo>
                <a:close/>
              </a:path>
            </a:pathLst>
          </a:custGeom>
          <a:solidFill>
            <a:schemeClr val="bg1"/>
          </a:solidFill>
          <a:ln>
            <a:noFill/>
          </a:ln>
        </p:spPr>
        <p:txBody>
          <a:bodyPr vert="horz" wrap="square" lIns="91440" tIns="45720" rIns="91440" bIns="45720" numCol="1" anchor="t" anchorCtr="0" compatLnSpc="1">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4" name="îSļïḍé"/>
          <p:cNvSpPr/>
          <p:nvPr/>
        </p:nvSpPr>
        <p:spPr>
          <a:xfrm>
            <a:off x="671513" y="1393884"/>
            <a:ext cx="3486183" cy="467559"/>
          </a:xfrm>
          <a:prstGeom prst="rect">
            <a:avLst/>
          </a:prstGeom>
        </p:spPr>
        <p:txBody>
          <a:bodyPr wrap="square" lIns="91440" tIns="45720" rIns="91440" bIns="45720" anchor="ctr" anchorCtr="0">
            <a:normAutofit/>
          </a:bodyPr>
          <a:lstStyle/>
          <a:p>
            <a:pPr lvl="0" algn="r" defTabSz="913765">
              <a:defRPr/>
            </a:pPr>
            <a:endParaRPr lang="zh-CN" altLang="en-US" sz="1600" b="1" dirty="0"/>
          </a:p>
        </p:txBody>
      </p:sp>
      <p:sp>
        <p:nvSpPr>
          <p:cNvPr id="25" name="îṧḷîḓè"/>
          <p:cNvSpPr txBox="1"/>
          <p:nvPr/>
        </p:nvSpPr>
        <p:spPr>
          <a:xfrm>
            <a:off x="7999370" y="962048"/>
            <a:ext cx="3557098" cy="1581642"/>
          </a:xfrm>
          <a:prstGeom prst="rect">
            <a:avLst/>
          </a:prstGeom>
          <a:noFill/>
        </p:spPr>
        <p:txBody>
          <a:bodyPr wrap="square" lIns="91440" tIns="45720" rIns="91440" bIns="45720" anchor="t" anchorCtr="0">
            <a:noAutofit/>
          </a:bodyPr>
          <a:lstStyle/>
          <a:p>
            <a:pPr>
              <a:lnSpc>
                <a:spcPct val="120000"/>
              </a:lnSpc>
              <a:defRPr/>
            </a:pPr>
            <a:r>
              <a:rPr lang="en-US" altLang="zh-CN" sz="1400" dirty="0">
                <a:latin typeface="楷体" panose="02010609060101010101" pitchFamily="49" charset="-122"/>
                <a:ea typeface="楷体" panose="02010609060101010101" pitchFamily="49" charset="-122"/>
              </a:rPr>
              <a:t>4</a:t>
            </a:r>
            <a:r>
              <a:rPr lang="zh-CN" altLang="en-US" sz="1400" dirty="0">
                <a:latin typeface="楷体" panose="02010609060101010101" pitchFamily="49" charset="-122"/>
                <a:ea typeface="楷体" panose="02010609060101010101" pitchFamily="49" charset="-122"/>
              </a:rPr>
              <a:t>、柜台设置终端信息，终端厂商更新终端的</a:t>
            </a:r>
            <a:r>
              <a:rPr lang="en-US" altLang="zh-CN" sz="1400" dirty="0" err="1">
                <a:latin typeface="楷体" panose="02010609060101010101" pitchFamily="49" charset="-122"/>
                <a:ea typeface="楷体" panose="02010609060101010101" pitchFamily="49" charset="-122"/>
              </a:rPr>
              <a:t>api</a:t>
            </a:r>
            <a:r>
              <a:rPr lang="zh-CN" altLang="en-US" sz="1400" dirty="0">
                <a:latin typeface="楷体" panose="02010609060101010101" pitchFamily="49" charset="-122"/>
                <a:ea typeface="楷体" panose="02010609060101010101" pitchFamily="49" charset="-122"/>
              </a:rPr>
              <a:t>，（期货公司可以将评测通过的认证码直接录入生产系统），新的终端连接</a:t>
            </a:r>
            <a:r>
              <a:rPr lang="en-US" altLang="zh-CN" sz="1400" dirty="0">
                <a:latin typeface="楷体" panose="02010609060101010101" pitchFamily="49" charset="-122"/>
                <a:ea typeface="楷体" panose="02010609060101010101" pitchFamily="49" charset="-122"/>
              </a:rPr>
              <a:t>se</a:t>
            </a:r>
            <a:r>
              <a:rPr lang="zh-CN" altLang="en-US" sz="1400" dirty="0">
                <a:latin typeface="楷体" panose="02010609060101010101" pitchFamily="49" charset="-122"/>
                <a:ea typeface="楷体" panose="02010609060101010101" pitchFamily="49" charset="-122"/>
              </a:rPr>
              <a:t>前置（</a:t>
            </a:r>
            <a:r>
              <a:rPr lang="en-US" altLang="zh-CN" sz="1400" dirty="0">
                <a:latin typeface="楷体" panose="02010609060101010101" pitchFamily="49" charset="-122"/>
                <a:ea typeface="楷体" panose="02010609060101010101" pitchFamily="49" charset="-122"/>
              </a:rPr>
              <a:t>fens </a:t>
            </a:r>
            <a:r>
              <a:rPr lang="zh-CN" altLang="en-US" sz="1400" dirty="0">
                <a:latin typeface="楷体" panose="02010609060101010101" pitchFamily="49" charset="-122"/>
                <a:ea typeface="楷体" panose="02010609060101010101" pitchFamily="49" charset="-122"/>
              </a:rPr>
              <a:t>）。投资者拿到新的终端正常做交易。对于已经开通认证的终端需重新进行看穿式监管认证的开通</a:t>
            </a:r>
            <a:endParaRPr lang="en-US" altLang="zh-CN" sz="1400" dirty="0">
              <a:latin typeface="楷体" panose="02010609060101010101" pitchFamily="49" charset="-122"/>
              <a:ea typeface="楷体" panose="02010609060101010101" pitchFamily="49" charset="-122"/>
            </a:endParaRPr>
          </a:p>
        </p:txBody>
      </p:sp>
      <p:sp>
        <p:nvSpPr>
          <p:cNvPr id="27" name="íṣliḍé"/>
          <p:cNvSpPr txBox="1"/>
          <p:nvPr/>
        </p:nvSpPr>
        <p:spPr>
          <a:xfrm>
            <a:off x="535008" y="3008236"/>
            <a:ext cx="3060146" cy="872346"/>
          </a:xfrm>
          <a:prstGeom prst="rect">
            <a:avLst/>
          </a:prstGeom>
          <a:noFill/>
        </p:spPr>
        <p:txBody>
          <a:bodyPr wrap="square" lIns="91440" tIns="45720" rIns="91440" bIns="45720" anchor="t" anchorCtr="0">
            <a:normAutofit fontScale="92500" lnSpcReduction="20000"/>
          </a:bodyPr>
          <a:lstStyle/>
          <a:p>
            <a:pPr>
              <a:lnSpc>
                <a:spcPct val="120000"/>
              </a:lnSpc>
              <a:defRPr/>
            </a:pPr>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、所有系统升级并扩容，增加</a:t>
            </a:r>
            <a:r>
              <a:rPr lang="en-US" altLang="zh-CN" dirty="0" err="1">
                <a:latin typeface="楷体" panose="02010609060101010101" pitchFamily="49" charset="-122"/>
                <a:ea typeface="楷体" panose="02010609060101010101" pitchFamily="49" charset="-122"/>
              </a:rPr>
              <a:t>front_se</a:t>
            </a:r>
            <a:r>
              <a:rPr lang="zh-CN" altLang="en-US" dirty="0">
                <a:latin typeface="楷体" panose="02010609060101010101" pitchFamily="49" charset="-122"/>
                <a:ea typeface="楷体" panose="02010609060101010101" pitchFamily="49" charset="-122"/>
              </a:rPr>
              <a:t>，更新</a:t>
            </a:r>
            <a:r>
              <a:rPr lang="en-US" altLang="zh-CN" dirty="0" err="1">
                <a:latin typeface="楷体" panose="02010609060101010101" pitchFamily="49" charset="-122"/>
                <a:ea typeface="楷体" panose="02010609060101010101" pitchFamily="49" charset="-122"/>
              </a:rPr>
              <a:t>tmdb</a:t>
            </a:r>
            <a:r>
              <a:rPr lang="zh-CN" altLang="en-US" dirty="0">
                <a:latin typeface="楷体" panose="02010609060101010101" pitchFamily="49" charset="-122"/>
                <a:ea typeface="楷体" panose="02010609060101010101" pitchFamily="49" charset="-122"/>
              </a:rPr>
              <a:t>和</a:t>
            </a:r>
            <a:r>
              <a:rPr lang="en-US" altLang="zh-CN" dirty="0" err="1">
                <a:latin typeface="楷体" panose="02010609060101010101" pitchFamily="49" charset="-122"/>
                <a:ea typeface="楷体" panose="02010609060101010101" pitchFamily="49" charset="-122"/>
              </a:rPr>
              <a:t>syncmerge</a:t>
            </a:r>
            <a:r>
              <a:rPr lang="zh-CN" altLang="en-US" dirty="0">
                <a:latin typeface="楷体" panose="02010609060101010101" pitchFamily="49" charset="-122"/>
                <a:ea typeface="楷体" panose="02010609060101010101" pitchFamily="49" charset="-122"/>
              </a:rPr>
              <a:t>等，确保数据完整</a:t>
            </a:r>
            <a:endParaRPr lang="en-US" altLang="zh-CN" dirty="0">
              <a:latin typeface="楷体" panose="02010609060101010101" pitchFamily="49" charset="-122"/>
              <a:ea typeface="楷体" panose="02010609060101010101" pitchFamily="49" charset="-122"/>
            </a:endParaRPr>
          </a:p>
        </p:txBody>
      </p:sp>
      <p:sp>
        <p:nvSpPr>
          <p:cNvPr id="29" name="ïšḻïḍè"/>
          <p:cNvSpPr txBox="1"/>
          <p:nvPr/>
        </p:nvSpPr>
        <p:spPr>
          <a:xfrm>
            <a:off x="8559442" y="2887908"/>
            <a:ext cx="2796759" cy="1068203"/>
          </a:xfrm>
          <a:prstGeom prst="rect">
            <a:avLst/>
          </a:prstGeom>
          <a:noFill/>
        </p:spPr>
        <p:txBody>
          <a:bodyPr wrap="square" lIns="91440" tIns="45720" rIns="91440" bIns="45720" anchor="t" anchorCtr="0">
            <a:normAutofit/>
          </a:bodyPr>
          <a:lstStyle/>
          <a:p>
            <a:pPr>
              <a:lnSpc>
                <a:spcPct val="140000"/>
              </a:lnSpc>
              <a:defRPr/>
            </a:pPr>
            <a:r>
              <a:rPr lang="en-US" altLang="zh-CN" sz="1400" dirty="0">
                <a:latin typeface="楷体" panose="02010609060101010101" pitchFamily="49" charset="-122"/>
                <a:ea typeface="楷体" panose="02010609060101010101" pitchFamily="49" charset="-122"/>
              </a:rPr>
              <a:t>5</a:t>
            </a:r>
            <a:r>
              <a:rPr lang="zh-CN" altLang="en-US" sz="1400" dirty="0">
                <a:latin typeface="楷体" panose="02010609060101010101" pitchFamily="49" charset="-122"/>
                <a:ea typeface="楷体" panose="02010609060101010101" pitchFamily="49" charset="-122"/>
              </a:rPr>
              <a:t>、告知投资者切换事宜，确认准备好后开启投资者认证开关，后续投资者就能用新终端</a:t>
            </a:r>
            <a:endParaRPr lang="en-US" altLang="zh-CN" sz="1400" dirty="0">
              <a:latin typeface="楷体" panose="02010609060101010101" pitchFamily="49" charset="-122"/>
              <a:ea typeface="楷体" panose="02010609060101010101" pitchFamily="49" charset="-122"/>
            </a:endParaRPr>
          </a:p>
        </p:txBody>
      </p:sp>
      <p:sp>
        <p:nvSpPr>
          <p:cNvPr id="35" name="îṩḻíḓè"/>
          <p:cNvSpPr txBox="1"/>
          <p:nvPr/>
        </p:nvSpPr>
        <p:spPr>
          <a:xfrm>
            <a:off x="660855" y="4628227"/>
            <a:ext cx="3486183" cy="1183903"/>
          </a:xfrm>
          <a:prstGeom prst="rect">
            <a:avLst/>
          </a:prstGeom>
          <a:noFill/>
        </p:spPr>
        <p:txBody>
          <a:bodyPr wrap="square" lIns="91440" tIns="45720" rIns="91440" bIns="45720" anchor="t" anchorCtr="0">
            <a:normAutofit fontScale="70000" lnSpcReduction="20000"/>
          </a:bodyPr>
          <a:lstStyle/>
          <a:p>
            <a:pPr>
              <a:lnSpc>
                <a:spcPct val="120000"/>
              </a:lnSpc>
              <a:defRPr/>
            </a:pPr>
            <a:r>
              <a:rPr lang="en-US" altLang="zh-CN" sz="2400" dirty="0">
                <a:latin typeface="楷体" panose="02010609060101010101" pitchFamily="49" charset="-122"/>
                <a:ea typeface="楷体" panose="02010609060101010101" pitchFamily="49" charset="-122"/>
              </a:rPr>
              <a:t>3</a:t>
            </a:r>
            <a:r>
              <a:rPr lang="zh-CN" altLang="en-US" sz="2400" dirty="0">
                <a:latin typeface="楷体" panose="02010609060101010101" pitchFamily="49" charset="-122"/>
                <a:ea typeface="楷体" panose="02010609060101010101" pitchFamily="49" charset="-122"/>
              </a:rPr>
              <a:t>、所有系统开启终端强制认证总开关，用户认证开关暂不开启。终端认证总开关对直连客户端</a:t>
            </a:r>
            <a:r>
              <a:rPr lang="zh-CN" altLang="en-US" b="1" dirty="0"/>
              <a:t>，</a:t>
            </a:r>
            <a:r>
              <a:rPr lang="zh-CN" altLang="en-US" sz="2400" dirty="0">
                <a:latin typeface="楷体" panose="02010609060101010101" pitchFamily="49" charset="-122"/>
                <a:ea typeface="楷体" panose="02010609060101010101" pitchFamily="49" charset="-122"/>
              </a:rPr>
              <a:t>中继平台没有影响</a:t>
            </a:r>
            <a:endParaRPr lang="en-US" altLang="zh-CN" sz="2400" dirty="0">
              <a:latin typeface="楷体" panose="02010609060101010101" pitchFamily="49" charset="-122"/>
              <a:ea typeface="楷体" panose="02010609060101010101" pitchFamily="49" charset="-122"/>
            </a:endParaRPr>
          </a:p>
        </p:txBody>
      </p:sp>
      <p:sp>
        <p:nvSpPr>
          <p:cNvPr id="33" name="îṣļiḍé"/>
          <p:cNvSpPr txBox="1"/>
          <p:nvPr/>
        </p:nvSpPr>
        <p:spPr>
          <a:xfrm>
            <a:off x="8035352" y="4379702"/>
            <a:ext cx="3063031" cy="1146778"/>
          </a:xfrm>
          <a:prstGeom prst="rect">
            <a:avLst/>
          </a:prstGeom>
          <a:noFill/>
        </p:spPr>
        <p:txBody>
          <a:bodyPr wrap="square" lIns="91440" tIns="45720" rIns="91440" bIns="45720" anchor="t" anchorCtr="0">
            <a:normAutofit/>
          </a:bodyPr>
          <a:lstStyle/>
          <a:p>
            <a:pPr>
              <a:lnSpc>
                <a:spcPct val="160000"/>
              </a:lnSpc>
              <a:defRPr/>
            </a:pPr>
            <a:r>
              <a:rPr lang="en-US" altLang="zh-CN" sz="1400" dirty="0">
                <a:latin typeface="楷体" panose="02010609060101010101" pitchFamily="49" charset="-122"/>
                <a:ea typeface="楷体" panose="02010609060101010101" pitchFamily="49" charset="-122"/>
              </a:rPr>
              <a:t>6</a:t>
            </a:r>
            <a:r>
              <a:rPr lang="zh-CN" altLang="en-US" sz="1400" dirty="0">
                <a:latin typeface="楷体" panose="02010609060101010101" pitchFamily="49" charset="-122"/>
                <a:ea typeface="楷体" panose="02010609060101010101" pitchFamily="49" charset="-122"/>
              </a:rPr>
              <a:t>、</a:t>
            </a:r>
            <a:r>
              <a:rPr lang="en-US" altLang="zh-CN" sz="1400" dirty="0">
                <a:latin typeface="楷体" panose="02010609060101010101" pitchFamily="49" charset="-122"/>
                <a:ea typeface="楷体" panose="02010609060101010101" pitchFamily="49" charset="-122"/>
              </a:rPr>
              <a:t>CTP</a:t>
            </a:r>
            <a:r>
              <a:rPr lang="zh-CN" altLang="en-US" sz="1400" dirty="0">
                <a:latin typeface="楷体" panose="02010609060101010101" pitchFamily="49" charset="-122"/>
                <a:ea typeface="楷体" panose="02010609060101010101" pitchFamily="49" charset="-122"/>
              </a:rPr>
              <a:t>成立了专项小组，会主动跟所有主用系统联系，配合大家做好评测系统的建设和生产系统的切换</a:t>
            </a:r>
            <a:endParaRPr lang="en-US" altLang="zh-CN" sz="1400" dirty="0">
              <a:latin typeface="楷体" panose="02010609060101010101" pitchFamily="49" charset="-122"/>
              <a:ea typeface="楷体" panose="02010609060101010101" pitchFamily="49" charset="-122"/>
            </a:endParaRPr>
          </a:p>
        </p:txBody>
      </p:sp>
      <p:grpSp>
        <p:nvGrpSpPr>
          <p:cNvPr id="37" name="组合 36"/>
          <p:cNvGrpSpPr/>
          <p:nvPr/>
        </p:nvGrpSpPr>
        <p:grpSpPr>
          <a:xfrm>
            <a:off x="0" y="409468"/>
            <a:ext cx="5539662" cy="495301"/>
            <a:chOff x="279400" y="419100"/>
            <a:chExt cx="5539662" cy="495301"/>
          </a:xfrm>
        </p:grpSpPr>
        <p:sp>
          <p:nvSpPr>
            <p:cNvPr id="38" name="矩形 3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1042081" y="464945"/>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期货公司切换过程</a:t>
              </a:r>
            </a:p>
          </p:txBody>
        </p:sp>
      </p:grpSp>
      <p:sp>
        <p:nvSpPr>
          <p:cNvPr id="2" name="文本框 1">
            <a:extLst>
              <a:ext uri="{FF2B5EF4-FFF2-40B4-BE49-F238E27FC236}">
                <a16:creationId xmlns:a16="http://schemas.microsoft.com/office/drawing/2014/main" id="{98856112-7681-4712-AFA8-07632A56D996}"/>
              </a:ext>
            </a:extLst>
          </p:cNvPr>
          <p:cNvSpPr txBox="1"/>
          <p:nvPr/>
        </p:nvSpPr>
        <p:spPr>
          <a:xfrm>
            <a:off x="337405" y="1241559"/>
            <a:ext cx="3843866" cy="1477328"/>
          </a:xfrm>
          <a:prstGeom prst="rect">
            <a:avLst/>
          </a:prstGeom>
          <a:noFill/>
        </p:spPr>
        <p:txBody>
          <a:bodyPr wrap="square" rtlCol="0">
            <a:spAutoFit/>
          </a:bodyPr>
          <a:lstStyle/>
          <a:p>
            <a:r>
              <a:rPr lang="en-US" altLang="zh-CN" dirty="0">
                <a:latin typeface="楷体" panose="02010609060101010101" pitchFamily="49" charset="-122"/>
                <a:ea typeface="楷体" panose="02010609060101010101" pitchFamily="49" charset="-122"/>
              </a:rPr>
              <a:t>1</a:t>
            </a:r>
            <a:r>
              <a:rPr lang="zh-CN" altLang="en-US" dirty="0">
                <a:latin typeface="楷体" panose="02010609060101010101" pitchFamily="49" charset="-122"/>
                <a:ea typeface="楷体" panose="02010609060101010101" pitchFamily="49" charset="-122"/>
              </a:rPr>
              <a:t>、统计终端信息和投资者适用范围，对终端逐步进行评测并确保通过</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a:t>
            </a:r>
            <a:r>
              <a:rPr lang="zh-CN" altLang="en-US" dirty="0">
                <a:solidFill>
                  <a:srgbClr val="FF0000"/>
                </a:solidFill>
                <a:latin typeface="楷体" panose="02010609060101010101" pitchFamily="49" charset="-122"/>
                <a:ea typeface="楷体" panose="02010609060101010101" pitchFamily="49" charset="-122"/>
              </a:rPr>
              <a:t>建议用评测系统的认证码直接录入到生产系统，并确保第三方客户端厂商不会擅自修改监管内容</a:t>
            </a:r>
            <a:r>
              <a:rPr lang="zh-CN" altLang="en-US" dirty="0">
                <a:latin typeface="楷体" panose="02010609060101010101" pitchFamily="49" charset="-122"/>
                <a:ea typeface="楷体" panose="02010609060101010101" pitchFamily="49" charset="-122"/>
              </a:rPr>
              <a:t>）</a:t>
            </a:r>
          </a:p>
        </p:txBody>
      </p:sp>
      <p:pic>
        <p:nvPicPr>
          <p:cNvPr id="42" name="图片 41">
            <a:extLst>
              <a:ext uri="{FF2B5EF4-FFF2-40B4-BE49-F238E27FC236}">
                <a16:creationId xmlns:a16="http://schemas.microsoft.com/office/drawing/2014/main" id="{9240F101-454F-41DC-996C-F30FCD15B5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16224151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1000"/>
                                        <p:tgtEl>
                                          <p:spTgt spid="20"/>
                                        </p:tgtEl>
                                      </p:cBhvr>
                                    </p:animEffect>
                                    <p:anim calcmode="lin" valueType="num">
                                      <p:cBhvr>
                                        <p:cTn id="35" dur="1000" fill="hold"/>
                                        <p:tgtEl>
                                          <p:spTgt spid="20"/>
                                        </p:tgtEl>
                                        <p:attrNameLst>
                                          <p:attrName>ppt_x</p:attrName>
                                        </p:attrNameLst>
                                      </p:cBhvr>
                                      <p:tavLst>
                                        <p:tav tm="0">
                                          <p:val>
                                            <p:strVal val="#ppt_x"/>
                                          </p:val>
                                        </p:tav>
                                        <p:tav tm="100000">
                                          <p:val>
                                            <p:strVal val="#ppt_x"/>
                                          </p:val>
                                        </p:tav>
                                      </p:tavLst>
                                    </p:anim>
                                    <p:anim calcmode="lin" valueType="num">
                                      <p:cBhvr>
                                        <p:cTn id="36" dur="1000" fill="hold"/>
                                        <p:tgtEl>
                                          <p:spTgt spid="20"/>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1000"/>
                                        <p:tgtEl>
                                          <p:spTgt spid="27"/>
                                        </p:tgtEl>
                                      </p:cBhvr>
                                    </p:animEffect>
                                    <p:anim calcmode="lin" valueType="num">
                                      <p:cBhvr>
                                        <p:cTn id="45" dur="1000" fill="hold"/>
                                        <p:tgtEl>
                                          <p:spTgt spid="27"/>
                                        </p:tgtEl>
                                        <p:attrNameLst>
                                          <p:attrName>ppt_x</p:attrName>
                                        </p:attrNameLst>
                                      </p:cBhvr>
                                      <p:tavLst>
                                        <p:tav tm="0">
                                          <p:val>
                                            <p:strVal val="#ppt_x"/>
                                          </p:val>
                                        </p:tav>
                                        <p:tav tm="100000">
                                          <p:val>
                                            <p:strVal val="#ppt_x"/>
                                          </p:val>
                                        </p:tav>
                                      </p:tavLst>
                                    </p:anim>
                                    <p:anim calcmode="lin" valueType="num">
                                      <p:cBhvr>
                                        <p:cTn id="4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1000"/>
                                        <p:tgtEl>
                                          <p:spTgt spid="9"/>
                                        </p:tgtEl>
                                      </p:cBhvr>
                                    </p:animEffect>
                                    <p:anim calcmode="lin" valueType="num">
                                      <p:cBhvr>
                                        <p:cTn id="52" dur="1000" fill="hold"/>
                                        <p:tgtEl>
                                          <p:spTgt spid="9"/>
                                        </p:tgtEl>
                                        <p:attrNameLst>
                                          <p:attrName>ppt_x</p:attrName>
                                        </p:attrNameLst>
                                      </p:cBhvr>
                                      <p:tavLst>
                                        <p:tav tm="0">
                                          <p:val>
                                            <p:strVal val="#ppt_x"/>
                                          </p:val>
                                        </p:tav>
                                        <p:tav tm="100000">
                                          <p:val>
                                            <p:strVal val="#ppt_x"/>
                                          </p:val>
                                        </p:tav>
                                      </p:tavLst>
                                    </p:anim>
                                    <p:anim calcmode="lin" valueType="num">
                                      <p:cBhvr>
                                        <p:cTn id="53" dur="1000" fill="hold"/>
                                        <p:tgtEl>
                                          <p:spTgt spid="9"/>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1000"/>
                                        <p:tgtEl>
                                          <p:spTgt spid="15"/>
                                        </p:tgtEl>
                                      </p:cBhvr>
                                    </p:animEffect>
                                    <p:anim calcmode="lin" valueType="num">
                                      <p:cBhvr>
                                        <p:cTn id="57" dur="1000" fill="hold"/>
                                        <p:tgtEl>
                                          <p:spTgt spid="15"/>
                                        </p:tgtEl>
                                        <p:attrNameLst>
                                          <p:attrName>ppt_x</p:attrName>
                                        </p:attrNameLst>
                                      </p:cBhvr>
                                      <p:tavLst>
                                        <p:tav tm="0">
                                          <p:val>
                                            <p:strVal val="#ppt_x"/>
                                          </p:val>
                                        </p:tav>
                                        <p:tav tm="100000">
                                          <p:val>
                                            <p:strVal val="#ppt_x"/>
                                          </p:val>
                                        </p:tav>
                                      </p:tavLst>
                                    </p:anim>
                                    <p:anim calcmode="lin" valueType="num">
                                      <p:cBhvr>
                                        <p:cTn id="58" dur="1000" fill="hold"/>
                                        <p:tgtEl>
                                          <p:spTgt spid="15"/>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1000"/>
                                        <p:tgtEl>
                                          <p:spTgt spid="22"/>
                                        </p:tgtEl>
                                      </p:cBhvr>
                                    </p:animEffect>
                                    <p:anim calcmode="lin" valueType="num">
                                      <p:cBhvr>
                                        <p:cTn id="62" dur="1000" fill="hold"/>
                                        <p:tgtEl>
                                          <p:spTgt spid="22"/>
                                        </p:tgtEl>
                                        <p:attrNameLst>
                                          <p:attrName>ppt_x</p:attrName>
                                        </p:attrNameLst>
                                      </p:cBhvr>
                                      <p:tavLst>
                                        <p:tav tm="0">
                                          <p:val>
                                            <p:strVal val="#ppt_x"/>
                                          </p:val>
                                        </p:tav>
                                        <p:tav tm="100000">
                                          <p:val>
                                            <p:strVal val="#ppt_x"/>
                                          </p:val>
                                        </p:tav>
                                      </p:tavLst>
                                    </p:anim>
                                    <p:anim calcmode="lin" valueType="num">
                                      <p:cBhvr>
                                        <p:cTn id="63" dur="1000" fill="hold"/>
                                        <p:tgtEl>
                                          <p:spTgt spid="22"/>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1000"/>
                                        <p:tgtEl>
                                          <p:spTgt spid="35"/>
                                        </p:tgtEl>
                                      </p:cBhvr>
                                    </p:animEffect>
                                    <p:anim calcmode="lin" valueType="num">
                                      <p:cBhvr>
                                        <p:cTn id="67" dur="1000" fill="hold"/>
                                        <p:tgtEl>
                                          <p:spTgt spid="35"/>
                                        </p:tgtEl>
                                        <p:attrNameLst>
                                          <p:attrName>ppt_x</p:attrName>
                                        </p:attrNameLst>
                                      </p:cBhvr>
                                      <p:tavLst>
                                        <p:tav tm="0">
                                          <p:val>
                                            <p:strVal val="#ppt_x"/>
                                          </p:val>
                                        </p:tav>
                                        <p:tav tm="100000">
                                          <p:val>
                                            <p:strVal val="#ppt_x"/>
                                          </p:val>
                                        </p:tav>
                                      </p:tavLst>
                                    </p:anim>
                                    <p:anim calcmode="lin" valueType="num">
                                      <p:cBhvr>
                                        <p:cTn id="68"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10"/>
                                        </p:tgtEl>
                                        <p:attrNameLst>
                                          <p:attrName>style.visibility</p:attrName>
                                        </p:attrNameLst>
                                      </p:cBhvr>
                                      <p:to>
                                        <p:strVal val="visible"/>
                                      </p:to>
                                    </p:set>
                                    <p:animEffect transition="in" filter="fade">
                                      <p:cBhvr>
                                        <p:cTn id="73" dur="1000"/>
                                        <p:tgtEl>
                                          <p:spTgt spid="10"/>
                                        </p:tgtEl>
                                      </p:cBhvr>
                                    </p:animEffect>
                                    <p:anim calcmode="lin" valueType="num">
                                      <p:cBhvr>
                                        <p:cTn id="74" dur="1000" fill="hold"/>
                                        <p:tgtEl>
                                          <p:spTgt spid="10"/>
                                        </p:tgtEl>
                                        <p:attrNameLst>
                                          <p:attrName>ppt_x</p:attrName>
                                        </p:attrNameLst>
                                      </p:cBhvr>
                                      <p:tavLst>
                                        <p:tav tm="0">
                                          <p:val>
                                            <p:strVal val="#ppt_x"/>
                                          </p:val>
                                        </p:tav>
                                        <p:tav tm="100000">
                                          <p:val>
                                            <p:strVal val="#ppt_x"/>
                                          </p:val>
                                        </p:tav>
                                      </p:tavLst>
                                    </p:anim>
                                    <p:anim calcmode="lin" valueType="num">
                                      <p:cBhvr>
                                        <p:cTn id="75" dur="1000" fill="hold"/>
                                        <p:tgtEl>
                                          <p:spTgt spid="1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1000"/>
                                        <p:tgtEl>
                                          <p:spTgt spid="21"/>
                                        </p:tgtEl>
                                      </p:cBhvr>
                                    </p:animEffect>
                                    <p:anim calcmode="lin" valueType="num">
                                      <p:cBhvr>
                                        <p:cTn id="79" dur="1000" fill="hold"/>
                                        <p:tgtEl>
                                          <p:spTgt spid="21"/>
                                        </p:tgtEl>
                                        <p:attrNameLst>
                                          <p:attrName>ppt_x</p:attrName>
                                        </p:attrNameLst>
                                      </p:cBhvr>
                                      <p:tavLst>
                                        <p:tav tm="0">
                                          <p:val>
                                            <p:strVal val="#ppt_x"/>
                                          </p:val>
                                        </p:tav>
                                        <p:tav tm="100000">
                                          <p:val>
                                            <p:strVal val="#ppt_x"/>
                                          </p:val>
                                        </p:tav>
                                      </p:tavLst>
                                    </p:anim>
                                    <p:anim calcmode="lin" valueType="num">
                                      <p:cBhvr>
                                        <p:cTn id="80" dur="1000" fill="hold"/>
                                        <p:tgtEl>
                                          <p:spTgt spid="21"/>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1000"/>
                                        <p:tgtEl>
                                          <p:spTgt spid="12"/>
                                        </p:tgtEl>
                                      </p:cBhvr>
                                    </p:animEffect>
                                    <p:anim calcmode="lin" valueType="num">
                                      <p:cBhvr>
                                        <p:cTn id="84" dur="1000" fill="hold"/>
                                        <p:tgtEl>
                                          <p:spTgt spid="12"/>
                                        </p:tgtEl>
                                        <p:attrNameLst>
                                          <p:attrName>ppt_x</p:attrName>
                                        </p:attrNameLst>
                                      </p:cBhvr>
                                      <p:tavLst>
                                        <p:tav tm="0">
                                          <p:val>
                                            <p:strVal val="#ppt_x"/>
                                          </p:val>
                                        </p:tav>
                                        <p:tav tm="100000">
                                          <p:val>
                                            <p:strVal val="#ppt_x"/>
                                          </p:val>
                                        </p:tav>
                                      </p:tavLst>
                                    </p:anim>
                                    <p:anim calcmode="lin" valueType="num">
                                      <p:cBhvr>
                                        <p:cTn id="85" dur="1000" fill="hold"/>
                                        <p:tgtEl>
                                          <p:spTgt spid="12"/>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fade">
                                      <p:cBhvr>
                                        <p:cTn id="88" dur="1000"/>
                                        <p:tgtEl>
                                          <p:spTgt spid="25"/>
                                        </p:tgtEl>
                                      </p:cBhvr>
                                    </p:animEffect>
                                    <p:anim calcmode="lin" valueType="num">
                                      <p:cBhvr>
                                        <p:cTn id="89" dur="1000" fill="hold"/>
                                        <p:tgtEl>
                                          <p:spTgt spid="25"/>
                                        </p:tgtEl>
                                        <p:attrNameLst>
                                          <p:attrName>ppt_x</p:attrName>
                                        </p:attrNameLst>
                                      </p:cBhvr>
                                      <p:tavLst>
                                        <p:tav tm="0">
                                          <p:val>
                                            <p:strVal val="#ppt_x"/>
                                          </p:val>
                                        </p:tav>
                                        <p:tav tm="100000">
                                          <p:val>
                                            <p:strVal val="#ppt_x"/>
                                          </p:val>
                                        </p:tav>
                                      </p:tavLst>
                                    </p:anim>
                                    <p:anim calcmode="lin" valueType="num">
                                      <p:cBhvr>
                                        <p:cTn id="9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grpId="0" nodeType="clickEffect">
                                  <p:stCondLst>
                                    <p:cond delay="0"/>
                                  </p:stCondLst>
                                  <p:childTnLst>
                                    <p:set>
                                      <p:cBhvr>
                                        <p:cTn id="94" dur="1" fill="hold">
                                          <p:stCondLst>
                                            <p:cond delay="0"/>
                                          </p:stCondLst>
                                        </p:cTn>
                                        <p:tgtEl>
                                          <p:spTgt spid="11"/>
                                        </p:tgtEl>
                                        <p:attrNameLst>
                                          <p:attrName>style.visibility</p:attrName>
                                        </p:attrNameLst>
                                      </p:cBhvr>
                                      <p:to>
                                        <p:strVal val="visible"/>
                                      </p:to>
                                    </p:set>
                                    <p:animEffect transition="in" filter="fade">
                                      <p:cBhvr>
                                        <p:cTn id="95" dur="1000"/>
                                        <p:tgtEl>
                                          <p:spTgt spid="11"/>
                                        </p:tgtEl>
                                      </p:cBhvr>
                                    </p:animEffect>
                                    <p:anim calcmode="lin" valueType="num">
                                      <p:cBhvr>
                                        <p:cTn id="96" dur="1000" fill="hold"/>
                                        <p:tgtEl>
                                          <p:spTgt spid="11"/>
                                        </p:tgtEl>
                                        <p:attrNameLst>
                                          <p:attrName>ppt_x</p:attrName>
                                        </p:attrNameLst>
                                      </p:cBhvr>
                                      <p:tavLst>
                                        <p:tav tm="0">
                                          <p:val>
                                            <p:strVal val="#ppt_x"/>
                                          </p:val>
                                        </p:tav>
                                        <p:tav tm="100000">
                                          <p:val>
                                            <p:strVal val="#ppt_x"/>
                                          </p:val>
                                        </p:tav>
                                      </p:tavLst>
                                    </p:anim>
                                    <p:anim calcmode="lin" valueType="num">
                                      <p:cBhvr>
                                        <p:cTn id="97" dur="1000" fill="hold"/>
                                        <p:tgtEl>
                                          <p:spTgt spid="11"/>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13"/>
                                        </p:tgtEl>
                                        <p:attrNameLst>
                                          <p:attrName>style.visibility</p:attrName>
                                        </p:attrNameLst>
                                      </p:cBhvr>
                                      <p:to>
                                        <p:strVal val="visible"/>
                                      </p:to>
                                    </p:set>
                                    <p:animEffect transition="in" filter="fade">
                                      <p:cBhvr>
                                        <p:cTn id="100" dur="1000"/>
                                        <p:tgtEl>
                                          <p:spTgt spid="13"/>
                                        </p:tgtEl>
                                      </p:cBhvr>
                                    </p:animEffect>
                                    <p:anim calcmode="lin" valueType="num">
                                      <p:cBhvr>
                                        <p:cTn id="101" dur="1000" fill="hold"/>
                                        <p:tgtEl>
                                          <p:spTgt spid="13"/>
                                        </p:tgtEl>
                                        <p:attrNameLst>
                                          <p:attrName>ppt_x</p:attrName>
                                        </p:attrNameLst>
                                      </p:cBhvr>
                                      <p:tavLst>
                                        <p:tav tm="0">
                                          <p:val>
                                            <p:strVal val="#ppt_x"/>
                                          </p:val>
                                        </p:tav>
                                        <p:tav tm="100000">
                                          <p:val>
                                            <p:strVal val="#ppt_x"/>
                                          </p:val>
                                        </p:tav>
                                      </p:tavLst>
                                    </p:anim>
                                    <p:anim calcmode="lin" valueType="num">
                                      <p:cBhvr>
                                        <p:cTn id="102" dur="1000" fill="hold"/>
                                        <p:tgtEl>
                                          <p:spTgt spid="13"/>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17"/>
                                        </p:tgtEl>
                                        <p:attrNameLst>
                                          <p:attrName>style.visibility</p:attrName>
                                        </p:attrNameLst>
                                      </p:cBhvr>
                                      <p:to>
                                        <p:strVal val="visible"/>
                                      </p:to>
                                    </p:set>
                                    <p:animEffect transition="in" filter="fade">
                                      <p:cBhvr>
                                        <p:cTn id="105" dur="1000"/>
                                        <p:tgtEl>
                                          <p:spTgt spid="17"/>
                                        </p:tgtEl>
                                      </p:cBhvr>
                                    </p:animEffect>
                                    <p:anim calcmode="lin" valueType="num">
                                      <p:cBhvr>
                                        <p:cTn id="106" dur="1000" fill="hold"/>
                                        <p:tgtEl>
                                          <p:spTgt spid="17"/>
                                        </p:tgtEl>
                                        <p:attrNameLst>
                                          <p:attrName>ppt_x</p:attrName>
                                        </p:attrNameLst>
                                      </p:cBhvr>
                                      <p:tavLst>
                                        <p:tav tm="0">
                                          <p:val>
                                            <p:strVal val="#ppt_x"/>
                                          </p:val>
                                        </p:tav>
                                        <p:tav tm="100000">
                                          <p:val>
                                            <p:strVal val="#ppt_x"/>
                                          </p:val>
                                        </p:tav>
                                      </p:tavLst>
                                    </p:anim>
                                    <p:anim calcmode="lin" valueType="num">
                                      <p:cBhvr>
                                        <p:cTn id="107" dur="1000" fill="hold"/>
                                        <p:tgtEl>
                                          <p:spTgt spid="17"/>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29"/>
                                        </p:tgtEl>
                                        <p:attrNameLst>
                                          <p:attrName>style.visibility</p:attrName>
                                        </p:attrNameLst>
                                      </p:cBhvr>
                                      <p:to>
                                        <p:strVal val="visible"/>
                                      </p:to>
                                    </p:set>
                                    <p:animEffect transition="in" filter="fade">
                                      <p:cBhvr>
                                        <p:cTn id="110" dur="1000"/>
                                        <p:tgtEl>
                                          <p:spTgt spid="29"/>
                                        </p:tgtEl>
                                      </p:cBhvr>
                                    </p:animEffect>
                                    <p:anim calcmode="lin" valueType="num">
                                      <p:cBhvr>
                                        <p:cTn id="111" dur="1000" fill="hold"/>
                                        <p:tgtEl>
                                          <p:spTgt spid="29"/>
                                        </p:tgtEl>
                                        <p:attrNameLst>
                                          <p:attrName>ppt_x</p:attrName>
                                        </p:attrNameLst>
                                      </p:cBhvr>
                                      <p:tavLst>
                                        <p:tav tm="0">
                                          <p:val>
                                            <p:strVal val="#ppt_x"/>
                                          </p:val>
                                        </p:tav>
                                        <p:tav tm="100000">
                                          <p:val>
                                            <p:strVal val="#ppt_x"/>
                                          </p:val>
                                        </p:tav>
                                      </p:tavLst>
                                    </p:anim>
                                    <p:anim calcmode="lin" valueType="num">
                                      <p:cBhvr>
                                        <p:cTn id="112"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42" presetClass="entr" presetSubtype="0" fill="hold" grpId="0" nodeType="clickEffect">
                                  <p:stCondLst>
                                    <p:cond delay="0"/>
                                  </p:stCondLst>
                                  <p:childTnLst>
                                    <p:set>
                                      <p:cBhvr>
                                        <p:cTn id="116" dur="1" fill="hold">
                                          <p:stCondLst>
                                            <p:cond delay="0"/>
                                          </p:stCondLst>
                                        </p:cTn>
                                        <p:tgtEl>
                                          <p:spTgt spid="14"/>
                                        </p:tgtEl>
                                        <p:attrNameLst>
                                          <p:attrName>style.visibility</p:attrName>
                                        </p:attrNameLst>
                                      </p:cBhvr>
                                      <p:to>
                                        <p:strVal val="visible"/>
                                      </p:to>
                                    </p:set>
                                    <p:animEffect transition="in" filter="fade">
                                      <p:cBhvr>
                                        <p:cTn id="117" dur="1000"/>
                                        <p:tgtEl>
                                          <p:spTgt spid="14"/>
                                        </p:tgtEl>
                                      </p:cBhvr>
                                    </p:animEffect>
                                    <p:anim calcmode="lin" valueType="num">
                                      <p:cBhvr>
                                        <p:cTn id="118" dur="1000" fill="hold"/>
                                        <p:tgtEl>
                                          <p:spTgt spid="14"/>
                                        </p:tgtEl>
                                        <p:attrNameLst>
                                          <p:attrName>ppt_x</p:attrName>
                                        </p:attrNameLst>
                                      </p:cBhvr>
                                      <p:tavLst>
                                        <p:tav tm="0">
                                          <p:val>
                                            <p:strVal val="#ppt_x"/>
                                          </p:val>
                                        </p:tav>
                                        <p:tav tm="100000">
                                          <p:val>
                                            <p:strVal val="#ppt_x"/>
                                          </p:val>
                                        </p:tav>
                                      </p:tavLst>
                                    </p:anim>
                                    <p:anim calcmode="lin" valueType="num">
                                      <p:cBhvr>
                                        <p:cTn id="119" dur="1000" fill="hold"/>
                                        <p:tgtEl>
                                          <p:spTgt spid="14"/>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18"/>
                                        </p:tgtEl>
                                        <p:attrNameLst>
                                          <p:attrName>style.visibility</p:attrName>
                                        </p:attrNameLst>
                                      </p:cBhvr>
                                      <p:to>
                                        <p:strVal val="visible"/>
                                      </p:to>
                                    </p:set>
                                    <p:animEffect transition="in" filter="fade">
                                      <p:cBhvr>
                                        <p:cTn id="122" dur="1000"/>
                                        <p:tgtEl>
                                          <p:spTgt spid="18"/>
                                        </p:tgtEl>
                                      </p:cBhvr>
                                    </p:animEffect>
                                    <p:anim calcmode="lin" valueType="num">
                                      <p:cBhvr>
                                        <p:cTn id="123" dur="1000" fill="hold"/>
                                        <p:tgtEl>
                                          <p:spTgt spid="18"/>
                                        </p:tgtEl>
                                        <p:attrNameLst>
                                          <p:attrName>ppt_x</p:attrName>
                                        </p:attrNameLst>
                                      </p:cBhvr>
                                      <p:tavLst>
                                        <p:tav tm="0">
                                          <p:val>
                                            <p:strVal val="#ppt_x"/>
                                          </p:val>
                                        </p:tav>
                                        <p:tav tm="100000">
                                          <p:val>
                                            <p:strVal val="#ppt_x"/>
                                          </p:val>
                                        </p:tav>
                                      </p:tavLst>
                                    </p:anim>
                                    <p:anim calcmode="lin" valueType="num">
                                      <p:cBhvr>
                                        <p:cTn id="124" dur="1000" fill="hold"/>
                                        <p:tgtEl>
                                          <p:spTgt spid="18"/>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16"/>
                                        </p:tgtEl>
                                        <p:attrNameLst>
                                          <p:attrName>style.visibility</p:attrName>
                                        </p:attrNameLst>
                                      </p:cBhvr>
                                      <p:to>
                                        <p:strVal val="visible"/>
                                      </p:to>
                                    </p:set>
                                    <p:animEffect transition="in" filter="fade">
                                      <p:cBhvr>
                                        <p:cTn id="127" dur="1000"/>
                                        <p:tgtEl>
                                          <p:spTgt spid="16"/>
                                        </p:tgtEl>
                                      </p:cBhvr>
                                    </p:animEffect>
                                    <p:anim calcmode="lin" valueType="num">
                                      <p:cBhvr>
                                        <p:cTn id="128" dur="1000" fill="hold"/>
                                        <p:tgtEl>
                                          <p:spTgt spid="16"/>
                                        </p:tgtEl>
                                        <p:attrNameLst>
                                          <p:attrName>ppt_x</p:attrName>
                                        </p:attrNameLst>
                                      </p:cBhvr>
                                      <p:tavLst>
                                        <p:tav tm="0">
                                          <p:val>
                                            <p:strVal val="#ppt_x"/>
                                          </p:val>
                                        </p:tav>
                                        <p:tav tm="100000">
                                          <p:val>
                                            <p:strVal val="#ppt_x"/>
                                          </p:val>
                                        </p:tav>
                                      </p:tavLst>
                                    </p:anim>
                                    <p:anim calcmode="lin" valueType="num">
                                      <p:cBhvr>
                                        <p:cTn id="129" dur="1000" fill="hold"/>
                                        <p:tgtEl>
                                          <p:spTgt spid="16"/>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33"/>
                                        </p:tgtEl>
                                        <p:attrNameLst>
                                          <p:attrName>style.visibility</p:attrName>
                                        </p:attrNameLst>
                                      </p:cBhvr>
                                      <p:to>
                                        <p:strVal val="visible"/>
                                      </p:to>
                                    </p:set>
                                    <p:animEffect transition="in" filter="fade">
                                      <p:cBhvr>
                                        <p:cTn id="132" dur="1000"/>
                                        <p:tgtEl>
                                          <p:spTgt spid="33"/>
                                        </p:tgtEl>
                                      </p:cBhvr>
                                    </p:animEffect>
                                    <p:anim calcmode="lin" valueType="num">
                                      <p:cBhvr>
                                        <p:cTn id="133" dur="1000" fill="hold"/>
                                        <p:tgtEl>
                                          <p:spTgt spid="33"/>
                                        </p:tgtEl>
                                        <p:attrNameLst>
                                          <p:attrName>ppt_x</p:attrName>
                                        </p:attrNameLst>
                                      </p:cBhvr>
                                      <p:tavLst>
                                        <p:tav tm="0">
                                          <p:val>
                                            <p:strVal val="#ppt_x"/>
                                          </p:val>
                                        </p:tav>
                                        <p:tav tm="100000">
                                          <p:val>
                                            <p:strVal val="#ppt_x"/>
                                          </p:val>
                                        </p:tav>
                                      </p:tavLst>
                                    </p:anim>
                                    <p:anim calcmode="lin" valueType="num">
                                      <p:cBhvr>
                                        <p:cTn id="134"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5" grpId="0"/>
      <p:bldP spid="27" grpId="0"/>
      <p:bldP spid="29" grpId="0"/>
      <p:bldP spid="35" grpId="0"/>
      <p:bldP spid="33"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4370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9144" y="-1"/>
            <a:ext cx="12210288" cy="3907788"/>
            <a:chOff x="-9144" y="-1"/>
            <a:chExt cx="12210288" cy="3907788"/>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íṧḻiḓê"/>
            <p:cNvSpPr/>
            <p:nvPr/>
          </p:nvSpPr>
          <p:spPr bwMode="auto">
            <a:xfrm>
              <a:off x="2218093" y="3384704"/>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21" name="iṡliḋê"/>
            <p:cNvSpPr/>
            <p:nvPr/>
          </p:nvSpPr>
          <p:spPr bwMode="auto">
            <a:xfrm>
              <a:off x="5475412" y="2658137"/>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19" name="i$liḋè"/>
            <p:cNvSpPr/>
            <p:nvPr/>
          </p:nvSpPr>
          <p:spPr bwMode="auto">
            <a:xfrm>
              <a:off x="8504115" y="3529673"/>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24" name="组合 23"/>
          <p:cNvGrpSpPr/>
          <p:nvPr/>
        </p:nvGrpSpPr>
        <p:grpSpPr>
          <a:xfrm>
            <a:off x="0" y="409468"/>
            <a:ext cx="5576400" cy="495301"/>
            <a:chOff x="279400" y="419100"/>
            <a:chExt cx="5576400" cy="495301"/>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78819" y="475754"/>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部署相关</a:t>
              </a:r>
            </a:p>
          </p:txBody>
        </p:sp>
      </p:grpSp>
      <p:sp>
        <p:nvSpPr>
          <p:cNvPr id="2" name="矩形 1">
            <a:extLst>
              <a:ext uri="{FF2B5EF4-FFF2-40B4-BE49-F238E27FC236}">
                <a16:creationId xmlns:a16="http://schemas.microsoft.com/office/drawing/2014/main" id="{25233F87-BEA2-43A2-812C-417EA69F582F}"/>
              </a:ext>
            </a:extLst>
          </p:cNvPr>
          <p:cNvSpPr/>
          <p:nvPr/>
        </p:nvSpPr>
        <p:spPr>
          <a:xfrm>
            <a:off x="1556702" y="1236710"/>
            <a:ext cx="8168117" cy="4182363"/>
          </a:xfrm>
          <a:prstGeom prst="rect">
            <a:avLst/>
          </a:prstGeom>
        </p:spPr>
        <p:txBody>
          <a:bodyPr wrap="square">
            <a:spAutoFit/>
          </a:bodyPr>
          <a:lstStyle/>
          <a:p>
            <a:pPr>
              <a:lnSpc>
                <a:spcPct val="150000"/>
              </a:lnSpc>
            </a:pPr>
            <a:r>
              <a:rPr lang="en-US" altLang="zh-CN" dirty="0">
                <a:latin typeface="楷体" panose="02010609060101010101" pitchFamily="49" charset="-122"/>
                <a:ea typeface="楷体" panose="02010609060101010101" pitchFamily="49" charset="-122"/>
              </a:rPr>
              <a:t>CTP</a:t>
            </a:r>
            <a:r>
              <a:rPr lang="zh-CN" altLang="en-US" dirty="0">
                <a:latin typeface="楷体" panose="02010609060101010101" pitchFamily="49" charset="-122"/>
                <a:ea typeface="楷体" panose="02010609060101010101" pitchFamily="49" charset="-122"/>
              </a:rPr>
              <a:t>评测系统所需版本：</a:t>
            </a:r>
            <a:r>
              <a:rPr lang="en-US" altLang="zh-CN" dirty="0">
                <a:latin typeface="楷体" panose="02010609060101010101" pitchFamily="49" charset="-122"/>
                <a:ea typeface="楷体" panose="02010609060101010101" pitchFamily="49" charset="-122"/>
              </a:rPr>
              <a:t>autoupdate_v6.3.13_T4_20181113</a:t>
            </a:r>
            <a:r>
              <a:rPr lang="zh-CN" altLang="en-US" dirty="0">
                <a:latin typeface="楷体" panose="02010609060101010101" pitchFamily="49" charset="-122"/>
                <a:ea typeface="楷体" panose="02010609060101010101" pitchFamily="49" charset="-122"/>
              </a:rPr>
              <a:t>（生产版本待发） </a:t>
            </a:r>
          </a:p>
          <a:p>
            <a:pPr>
              <a:lnSpc>
                <a:spcPct val="150000"/>
              </a:lnSpc>
            </a:pPr>
            <a:r>
              <a:rPr lang="en-US" altLang="zh-CN" dirty="0" err="1">
                <a:latin typeface="楷体" panose="02010609060101010101" pitchFamily="49" charset="-122"/>
                <a:ea typeface="楷体" panose="02010609060101010101" pitchFamily="49" charset="-122"/>
              </a:rPr>
              <a:t>Tkernel</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交易核心（涉及认证过程终端类型判断）</a:t>
            </a:r>
            <a:endParaRPr lang="en-US" altLang="zh-CN" dirty="0">
              <a:latin typeface="楷体" panose="02010609060101010101" pitchFamily="49" charset="-122"/>
              <a:ea typeface="楷体" panose="02010609060101010101" pitchFamily="49" charset="-122"/>
            </a:endParaRPr>
          </a:p>
          <a:p>
            <a:pPr>
              <a:lnSpc>
                <a:spcPct val="150000"/>
              </a:lnSpc>
            </a:pPr>
            <a:r>
              <a:rPr lang="en-US" altLang="zh-CN" dirty="0" err="1">
                <a:latin typeface="楷体" panose="02010609060101010101" pitchFamily="49" charset="-122"/>
                <a:ea typeface="楷体" panose="02010609060101010101" pitchFamily="49" charset="-122"/>
              </a:rPr>
              <a:t>Qkernel</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 查询核心 </a:t>
            </a:r>
          </a:p>
          <a:p>
            <a:pPr>
              <a:lnSpc>
                <a:spcPct val="150000"/>
              </a:lnSpc>
            </a:pP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支持看穿式监管的前置（信息采集和认证过程） </a:t>
            </a:r>
          </a:p>
          <a:p>
            <a:pPr>
              <a:lnSpc>
                <a:spcPct val="150000"/>
              </a:lnSpc>
            </a:pPr>
            <a:r>
              <a:rPr lang="en-US" altLang="zh-CN" dirty="0" err="1">
                <a:latin typeface="楷体" panose="02010609060101010101" pitchFamily="49" charset="-122"/>
                <a:ea typeface="楷体" panose="02010609060101010101" pitchFamily="49" charset="-122"/>
              </a:rPr>
              <a:t>Tinit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交易初始化组件（涉及新增数据结构） </a:t>
            </a:r>
          </a:p>
          <a:p>
            <a:pPr>
              <a:lnSpc>
                <a:spcPct val="150000"/>
              </a:lnSpc>
            </a:pPr>
            <a:r>
              <a:rPr lang="en-US" altLang="zh-CN" dirty="0" err="1">
                <a:latin typeface="楷体" panose="02010609060101010101" pitchFamily="49" charset="-122"/>
                <a:ea typeface="楷体" panose="02010609060101010101" pitchFamily="49" charset="-122"/>
              </a:rPr>
              <a:t>Dbmt_SE</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实时上场组件（配合新前置） </a:t>
            </a:r>
          </a:p>
          <a:p>
            <a:pPr>
              <a:lnSpc>
                <a:spcPct val="150000"/>
              </a:lnSpc>
            </a:pPr>
            <a:r>
              <a:rPr lang="en-US" altLang="zh-CN" dirty="0" err="1">
                <a:latin typeface="楷体" panose="02010609060101010101" pitchFamily="49" charset="-122"/>
                <a:ea typeface="楷体" panose="02010609060101010101" pitchFamily="49" charset="-122"/>
              </a:rPr>
              <a:t>Drmt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实时数据同步组件（配合新前置） </a:t>
            </a:r>
          </a:p>
          <a:p>
            <a:pPr>
              <a:lnSpc>
                <a:spcPct val="150000"/>
              </a:lnSpc>
            </a:pPr>
            <a:r>
              <a:rPr lang="en-US" altLang="zh-CN" dirty="0" err="1">
                <a:latin typeface="楷体" panose="02010609060101010101" pitchFamily="49" charset="-122"/>
                <a:ea typeface="楷体" panose="02010609060101010101" pitchFamily="49" charset="-122"/>
              </a:rPr>
              <a:t>TradeAgent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交易代理组件（增加了端口号的采集） </a:t>
            </a:r>
          </a:p>
          <a:p>
            <a:pPr>
              <a:lnSpc>
                <a:spcPct val="150000"/>
              </a:lnSpc>
            </a:pPr>
            <a:r>
              <a:rPr lang="en-US" altLang="zh-CN" dirty="0" err="1">
                <a:latin typeface="楷体" panose="02010609060101010101" pitchFamily="49" charset="-122"/>
                <a:ea typeface="楷体" panose="02010609060101010101" pitchFamily="49" charset="-122"/>
              </a:rPr>
              <a:t>SyncMerge</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灾备和次用系统交易初始化数据抽取工具（涉及新增数据结构） </a:t>
            </a:r>
          </a:p>
          <a:p>
            <a:pPr>
              <a:lnSpc>
                <a:spcPct val="150000"/>
              </a:lnSpc>
            </a:pPr>
            <a:r>
              <a:rPr lang="en-US" altLang="zh-CN" dirty="0" err="1">
                <a:latin typeface="楷体" panose="02010609060101010101" pitchFamily="49" charset="-122"/>
                <a:ea typeface="楷体" panose="02010609060101010101" pitchFamily="49" charset="-122"/>
              </a:rPr>
              <a:t>Tmdb</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交易回写（采集信息落库） </a:t>
            </a:r>
          </a:p>
        </p:txBody>
      </p:sp>
      <p:pic>
        <p:nvPicPr>
          <p:cNvPr id="29" name="图片 28">
            <a:extLst>
              <a:ext uri="{FF2B5EF4-FFF2-40B4-BE49-F238E27FC236}">
                <a16:creationId xmlns:a16="http://schemas.microsoft.com/office/drawing/2014/main" id="{C27582E5-4D79-4155-AA2D-60C5B160D5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4370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122444"/>
            <a:ext cx="12210288" cy="3907788"/>
            <a:chOff x="-9144" y="-1"/>
            <a:chExt cx="12210288" cy="3907788"/>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íṧḻiḓê"/>
            <p:cNvSpPr/>
            <p:nvPr/>
          </p:nvSpPr>
          <p:spPr bwMode="auto">
            <a:xfrm>
              <a:off x="2218093" y="3384704"/>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21" name="iṡliḋê"/>
            <p:cNvSpPr/>
            <p:nvPr/>
          </p:nvSpPr>
          <p:spPr bwMode="auto">
            <a:xfrm>
              <a:off x="5475412" y="2658137"/>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19" name="i$liḋè"/>
            <p:cNvSpPr/>
            <p:nvPr/>
          </p:nvSpPr>
          <p:spPr bwMode="auto">
            <a:xfrm>
              <a:off x="8504115" y="3529673"/>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24" name="组合 23"/>
          <p:cNvGrpSpPr/>
          <p:nvPr/>
        </p:nvGrpSpPr>
        <p:grpSpPr>
          <a:xfrm>
            <a:off x="0" y="409468"/>
            <a:ext cx="5576400" cy="495301"/>
            <a:chOff x="279400" y="419100"/>
            <a:chExt cx="5576400" cy="495301"/>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78819" y="475754"/>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部署相关</a:t>
              </a:r>
            </a:p>
          </p:txBody>
        </p:sp>
      </p:grpSp>
      <p:sp>
        <p:nvSpPr>
          <p:cNvPr id="2" name="矩形 1">
            <a:extLst>
              <a:ext uri="{FF2B5EF4-FFF2-40B4-BE49-F238E27FC236}">
                <a16:creationId xmlns:a16="http://schemas.microsoft.com/office/drawing/2014/main" id="{25233F87-BEA2-43A2-812C-417EA69F582F}"/>
              </a:ext>
            </a:extLst>
          </p:cNvPr>
          <p:cNvSpPr/>
          <p:nvPr/>
        </p:nvSpPr>
        <p:spPr>
          <a:xfrm>
            <a:off x="685800" y="904768"/>
            <a:ext cx="11324694" cy="5428858"/>
          </a:xfrm>
          <a:prstGeom prst="rect">
            <a:avLst/>
          </a:prstGeom>
        </p:spPr>
        <p:txBody>
          <a:bodyPr wrap="square">
            <a:spAutoFit/>
          </a:bodyPr>
          <a:lstStyle/>
          <a:p>
            <a:pPr>
              <a:lnSpc>
                <a:spcPct val="150000"/>
              </a:lnSpc>
            </a:pPr>
            <a:r>
              <a:rPr lang="en-US" altLang="zh-CN" dirty="0">
                <a:latin typeface="楷体" panose="02010609060101010101" pitchFamily="49" charset="-122"/>
                <a:ea typeface="楷体" panose="02010609060101010101" pitchFamily="49" charset="-122"/>
              </a:rPr>
              <a:t>1.</a:t>
            </a:r>
            <a:r>
              <a:rPr lang="zh-CN" altLang="en-US" dirty="0">
                <a:latin typeface="楷体" panose="02010609060101010101" pitchFamily="49" charset="-122"/>
                <a:ea typeface="楷体" panose="02010609060101010101" pitchFamily="49" charset="-122"/>
              </a:rPr>
              <a:t>新增</a:t>
            </a:r>
            <a:r>
              <a:rPr lang="en-US" altLang="zh-CN" dirty="0" err="1">
                <a:latin typeface="楷体" panose="02010609060101010101" pitchFamily="49" charset="-122"/>
                <a:ea typeface="楷体" panose="02010609060101010101" pitchFamily="49" charset="-122"/>
              </a:rPr>
              <a:t>Front_SE</a:t>
            </a:r>
            <a:r>
              <a:rPr lang="zh-CN" altLang="en-US" dirty="0">
                <a:latin typeface="楷体" panose="02010609060101010101" pitchFamily="49" charset="-122"/>
                <a:ea typeface="楷体" panose="02010609060101010101" pitchFamily="49" charset="-122"/>
              </a:rPr>
              <a:t>前置（配置时须注意新老前置不兼容，打开认证开关后只能连新前置） </a:t>
            </a:r>
          </a:p>
          <a:p>
            <a:pPr>
              <a:lnSpc>
                <a:spcPct val="150000"/>
              </a:lnSpc>
            </a:pPr>
            <a:r>
              <a:rPr lang="zh-CN" altLang="en-US" dirty="0">
                <a:latin typeface="楷体" panose="02010609060101010101" pitchFamily="49" charset="-122"/>
                <a:ea typeface="楷体" panose="02010609060101010101" pitchFamily="49" charset="-122"/>
              </a:rPr>
              <a:t>① 在</a:t>
            </a:r>
            <a:r>
              <a:rPr lang="en-US" altLang="zh-CN"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etc</a:t>
            </a:r>
            <a:r>
              <a:rPr lang="en-US" altLang="zh-CN" dirty="0">
                <a:latin typeface="楷体" panose="02010609060101010101" pitchFamily="49" charset="-122"/>
                <a:ea typeface="楷体" panose="02010609060101010101" pitchFamily="49" charset="-122"/>
              </a:rPr>
              <a:t>/hosts</a:t>
            </a:r>
            <a:r>
              <a:rPr lang="zh-CN" altLang="en-US" dirty="0">
                <a:latin typeface="楷体" panose="02010609060101010101" pitchFamily="49" charset="-122"/>
                <a:ea typeface="楷体" panose="02010609060101010101" pitchFamily="49" charset="-122"/>
              </a:rPr>
              <a:t>文件中增加</a:t>
            </a:r>
            <a:r>
              <a:rPr lang="en-US" altLang="zh-CN" dirty="0" err="1">
                <a:latin typeface="楷体" panose="02010609060101010101" pitchFamily="49" charset="-122"/>
                <a:ea typeface="楷体" panose="02010609060101010101" pitchFamily="49" charset="-122"/>
              </a:rPr>
              <a:t>front_se</a:t>
            </a:r>
            <a:r>
              <a:rPr lang="zh-CN" altLang="en-US" dirty="0">
                <a:latin typeface="楷体" panose="02010609060101010101" pitchFamily="49" charset="-122"/>
                <a:ea typeface="楷体" panose="02010609060101010101" pitchFamily="49" charset="-122"/>
              </a:rPr>
              <a:t>主机名 </a:t>
            </a:r>
          </a:p>
          <a:p>
            <a:pPr>
              <a:lnSpc>
                <a:spcPct val="150000"/>
              </a:lnSpc>
            </a:pPr>
            <a:r>
              <a:rPr lang="zh-CN" altLang="en-US" dirty="0">
                <a:latin typeface="楷体" panose="02010609060101010101" pitchFamily="49" charset="-122"/>
                <a:ea typeface="楷体" panose="02010609060101010101" pitchFamily="49" charset="-122"/>
              </a:rPr>
              <a:t>② 在</a:t>
            </a:r>
            <a:r>
              <a:rPr lang="en-US" altLang="zh-CN" dirty="0">
                <a:latin typeface="楷体" panose="02010609060101010101" pitchFamily="49" charset="-122"/>
                <a:ea typeface="楷体" panose="02010609060101010101" pitchFamily="49" charset="-122"/>
              </a:rPr>
              <a:t>shell/list</a:t>
            </a:r>
            <a:r>
              <a:rPr lang="zh-CN" altLang="en-US" dirty="0">
                <a:latin typeface="楷体" panose="02010609060101010101" pitchFamily="49" charset="-122"/>
                <a:ea typeface="楷体" panose="02010609060101010101" pitchFamily="49" charset="-122"/>
              </a:rPr>
              <a:t>中增加</a:t>
            </a:r>
            <a:r>
              <a:rPr lang="en-US" altLang="zh-CN" dirty="0" err="1">
                <a:latin typeface="楷体" panose="02010609060101010101" pitchFamily="49" charset="-122"/>
                <a:ea typeface="楷体" panose="02010609060101010101" pitchFamily="49" charset="-122"/>
              </a:rPr>
              <a:t>front_se</a:t>
            </a:r>
            <a:r>
              <a:rPr lang="zh-CN" altLang="en-US" dirty="0">
                <a:latin typeface="楷体" panose="02010609060101010101" pitchFamily="49" charset="-122"/>
                <a:ea typeface="楷体" panose="02010609060101010101" pitchFamily="49" charset="-122"/>
              </a:rPr>
              <a:t>组件名称 </a:t>
            </a:r>
          </a:p>
          <a:p>
            <a:pPr>
              <a:lnSpc>
                <a:spcPct val="150000"/>
              </a:lnSpc>
            </a:pPr>
            <a:r>
              <a:rPr lang="zh-CN" altLang="en-US" dirty="0">
                <a:latin typeface="楷体" panose="02010609060101010101" pitchFamily="49" charset="-122"/>
                <a:ea typeface="楷体" panose="02010609060101010101" pitchFamily="49" charset="-122"/>
              </a:rPr>
              <a:t>③ 修改</a:t>
            </a:r>
            <a:r>
              <a:rPr lang="en-US" altLang="zh-CN" dirty="0">
                <a:latin typeface="楷体" panose="02010609060101010101" pitchFamily="49" charset="-122"/>
                <a:ea typeface="楷体" panose="02010609060101010101" pitchFamily="49" charset="-122"/>
              </a:rPr>
              <a:t>DeployConfig.xml</a:t>
            </a:r>
            <a:r>
              <a:rPr lang="zh-CN" altLang="en-US" dirty="0">
                <a:latin typeface="楷体" panose="02010609060101010101" pitchFamily="49" charset="-122"/>
                <a:ea typeface="楷体" panose="02010609060101010101" pitchFamily="49" charset="-122"/>
              </a:rPr>
              <a:t>，新增</a:t>
            </a:r>
            <a:r>
              <a:rPr lang="en-US" altLang="zh-CN" dirty="0">
                <a:latin typeface="楷体" panose="02010609060101010101" pitchFamily="49" charset="-122"/>
                <a:ea typeface="楷体" panose="02010609060101010101" pitchFamily="49" charset="-122"/>
              </a:rPr>
              <a:t>front</a:t>
            </a:r>
            <a:r>
              <a:rPr lang="zh-CN" altLang="en-US" dirty="0">
                <a:latin typeface="楷体" panose="02010609060101010101" pitchFamily="49" charset="-122"/>
                <a:ea typeface="楷体" panose="02010609060101010101" pitchFamily="49" charset="-122"/>
              </a:rPr>
              <a:t>的</a:t>
            </a:r>
            <a:r>
              <a:rPr lang="en-US" altLang="zh-CN" dirty="0">
                <a:latin typeface="楷体" panose="02010609060101010101" pitchFamily="49" charset="-122"/>
                <a:ea typeface="楷体" panose="02010609060101010101" pitchFamily="49" charset="-122"/>
              </a:rPr>
              <a:t>topic</a:t>
            </a:r>
            <a:r>
              <a:rPr lang="zh-CN" altLang="en-US" dirty="0">
                <a:latin typeface="楷体" panose="02010609060101010101" pitchFamily="49" charset="-122"/>
                <a:ea typeface="楷体" panose="02010609060101010101" pitchFamily="49" charset="-122"/>
              </a:rPr>
              <a:t>和</a:t>
            </a:r>
            <a:r>
              <a:rPr lang="en-US" altLang="zh-CN" dirty="0">
                <a:latin typeface="楷体" panose="02010609060101010101" pitchFamily="49" charset="-122"/>
                <a:ea typeface="楷体" panose="02010609060101010101" pitchFamily="49" charset="-122"/>
              </a:rPr>
              <a:t>service .... </a:t>
            </a:r>
          </a:p>
          <a:p>
            <a:pPr>
              <a:lnSpc>
                <a:spcPct val="150000"/>
              </a:lnSpc>
            </a:pPr>
            <a:r>
              <a:rPr lang="en-US" altLang="zh-CN" dirty="0">
                <a:latin typeface="楷体" panose="02010609060101010101" pitchFamily="49" charset="-122"/>
                <a:ea typeface="楷体" panose="02010609060101010101" pitchFamily="49" charset="-122"/>
              </a:rPr>
              <a:t>&lt;Topic name="front" item="5" address="</a:t>
            </a:r>
            <a:r>
              <a:rPr lang="en-US" altLang="zh-CN" dirty="0" err="1">
                <a:latin typeface="楷体" panose="02010609060101010101" pitchFamily="49" charset="-122"/>
                <a:ea typeface="楷体" panose="02010609060101010101" pitchFamily="49" charset="-122"/>
              </a:rPr>
              <a:t>udp</a:t>
            </a:r>
            <a:r>
              <a:rPr lang="en-US" altLang="zh-CN" dirty="0">
                <a:latin typeface="楷体" panose="02010609060101010101" pitchFamily="49" charset="-122"/>
                <a:ea typeface="楷体" panose="02010609060101010101" pitchFamily="49" charset="-122"/>
              </a:rPr>
              <a:t>://192.168.1.255:33413"/&gt; </a:t>
            </a:r>
          </a:p>
          <a:p>
            <a:pPr>
              <a:lnSpc>
                <a:spcPct val="150000"/>
              </a:lnSpc>
            </a:pPr>
            <a:r>
              <a:rPr lang="en-US" altLang="zh-CN" dirty="0">
                <a:latin typeface="楷体" panose="02010609060101010101" pitchFamily="49" charset="-122"/>
                <a:ea typeface="楷体" panose="02010609060101010101" pitchFamily="49" charset="-122"/>
              </a:rPr>
              <a:t>&lt;Topic name="front" item="5" address="</a:t>
            </a:r>
            <a:r>
              <a:rPr lang="en-US" altLang="zh-CN" dirty="0" err="1">
                <a:latin typeface="楷体" panose="02010609060101010101" pitchFamily="49" charset="-122"/>
                <a:ea typeface="楷体" panose="02010609060101010101" pitchFamily="49" charset="-122"/>
              </a:rPr>
              <a:t>udp</a:t>
            </a:r>
            <a:r>
              <a:rPr lang="en-US" altLang="zh-CN" dirty="0">
                <a:latin typeface="楷体" panose="02010609060101010101" pitchFamily="49" charset="-122"/>
                <a:ea typeface="楷体" panose="02010609060101010101" pitchFamily="49" charset="-122"/>
              </a:rPr>
              <a:t>://192.168.2.255:33413"/&gt; </a:t>
            </a:r>
          </a:p>
          <a:p>
            <a:pPr>
              <a:lnSpc>
                <a:spcPct val="150000"/>
              </a:lnSpc>
            </a:pPr>
            <a:r>
              <a:rPr lang="en-US" altLang="zh-CN" dirty="0">
                <a:latin typeface="楷体" panose="02010609060101010101" pitchFamily="49" charset="-122"/>
                <a:ea typeface="楷体" panose="02010609060101010101" pitchFamily="49" charset="-122"/>
              </a:rPr>
              <a:t>… </a:t>
            </a:r>
          </a:p>
          <a:p>
            <a:pPr>
              <a:lnSpc>
                <a:spcPct val="150000"/>
              </a:lnSpc>
            </a:pPr>
            <a:r>
              <a:rPr lang="en-US" altLang="zh-CN" dirty="0">
                <a:latin typeface="楷体" panose="02010609060101010101" pitchFamily="49" charset="-122"/>
                <a:ea typeface="楷体" panose="02010609060101010101" pitchFamily="49" charset="-122"/>
              </a:rPr>
              <a:t>&lt;Service name="</a:t>
            </a:r>
            <a:r>
              <a:rPr lang="en-US" altLang="zh-CN" dirty="0" err="1">
                <a:latin typeface="楷体" panose="02010609060101010101" pitchFamily="49" charset="-122"/>
                <a:ea typeface="楷体" panose="02010609060101010101" pitchFamily="49" charset="-122"/>
              </a:rPr>
              <a:t>frontftd</a:t>
            </a:r>
            <a:r>
              <a:rPr lang="en-US" altLang="zh-CN" dirty="0">
                <a:latin typeface="楷体" panose="02010609060101010101" pitchFamily="49" charset="-122"/>
                <a:ea typeface="楷体" panose="02010609060101010101" pitchFamily="49" charset="-122"/>
              </a:rPr>
              <a:t>" item="5" address="</a:t>
            </a:r>
            <a:r>
              <a:rPr lang="en-US" altLang="zh-CN" dirty="0" err="1">
                <a:latin typeface="楷体" panose="02010609060101010101" pitchFamily="49" charset="-122"/>
                <a:ea typeface="楷体" panose="02010609060101010101" pitchFamily="49" charset="-122"/>
              </a:rPr>
              <a:t>tcp</a:t>
            </a:r>
            <a:r>
              <a:rPr lang="en-US" altLang="zh-CN" dirty="0">
                <a:latin typeface="楷体" panose="02010609060101010101" pitchFamily="49" charset="-122"/>
                <a:ea typeface="楷体" panose="02010609060101010101" pitchFamily="49" charset="-122"/>
              </a:rPr>
              <a:t>://0.0.0.0:33437"/&gt;</a:t>
            </a:r>
          </a:p>
          <a:p>
            <a:pPr>
              <a:lnSpc>
                <a:spcPct val="150000"/>
              </a:lnSpc>
            </a:pPr>
            <a:r>
              <a:rPr lang="en-US" altLang="zh-CN" dirty="0">
                <a:latin typeface="楷体" panose="02010609060101010101" pitchFamily="49" charset="-122"/>
                <a:ea typeface="楷体" panose="02010609060101010101" pitchFamily="49" charset="-122"/>
              </a:rPr>
              <a:t>&lt;Service name="</a:t>
            </a:r>
            <a:r>
              <a:rPr lang="en-US" altLang="zh-CN" dirty="0" err="1">
                <a:latin typeface="楷体" panose="02010609060101010101" pitchFamily="49" charset="-122"/>
                <a:ea typeface="楷体" panose="02010609060101010101" pitchFamily="49" charset="-122"/>
              </a:rPr>
              <a:t>mdftd</a:t>
            </a:r>
            <a:r>
              <a:rPr lang="en-US" altLang="zh-CN" dirty="0">
                <a:latin typeface="楷体" panose="02010609060101010101" pitchFamily="49" charset="-122"/>
                <a:ea typeface="楷体" panose="02010609060101010101" pitchFamily="49" charset="-122"/>
              </a:rPr>
              <a:t>" item="6" address="</a:t>
            </a:r>
            <a:r>
              <a:rPr lang="en-US" altLang="zh-CN" dirty="0" err="1">
                <a:latin typeface="楷体" panose="02010609060101010101" pitchFamily="49" charset="-122"/>
                <a:ea typeface="楷体" panose="02010609060101010101" pitchFamily="49" charset="-122"/>
              </a:rPr>
              <a:t>tcp</a:t>
            </a:r>
            <a:r>
              <a:rPr lang="en-US" altLang="zh-CN" dirty="0">
                <a:latin typeface="楷体" panose="02010609060101010101" pitchFamily="49" charset="-122"/>
                <a:ea typeface="楷体" panose="02010609060101010101" pitchFamily="49" charset="-122"/>
              </a:rPr>
              <a:t>://0.0.0.0:33443"/&gt; …. </a:t>
            </a:r>
          </a:p>
          <a:p>
            <a:pPr>
              <a:lnSpc>
                <a:spcPct val="150000"/>
              </a:lnSpc>
            </a:pPr>
            <a:r>
              <a:rPr lang="zh-CN" altLang="en-US" dirty="0">
                <a:latin typeface="楷体" panose="02010609060101010101" pitchFamily="49" charset="-122"/>
                <a:ea typeface="楷体" panose="02010609060101010101" pitchFamily="49" charset="-122"/>
              </a:rPr>
              <a:t>④ 按部署流程发布</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 </a:t>
            </a:r>
          </a:p>
          <a:p>
            <a:pPr>
              <a:lnSpc>
                <a:spcPct val="150000"/>
              </a:lnSpc>
            </a:pPr>
            <a:r>
              <a:rPr lang="zh-CN" altLang="en-US" dirty="0">
                <a:latin typeface="楷体" panose="02010609060101010101" pitchFamily="49" charset="-122"/>
                <a:ea typeface="楷体" panose="02010609060101010101" pitchFamily="49" charset="-122"/>
              </a:rPr>
              <a:t>⑤ 修改</a:t>
            </a:r>
            <a:r>
              <a:rPr lang="en-US" altLang="zh-CN" dirty="0" err="1">
                <a:latin typeface="楷体" panose="02010609060101010101" pitchFamily="49" charset="-122"/>
                <a:ea typeface="楷体" panose="02010609060101010101" pitchFamily="49" charset="-122"/>
              </a:rPr>
              <a:t>cpfront</a:t>
            </a:r>
            <a:r>
              <a:rPr lang="zh-CN" altLang="en-US" dirty="0">
                <a:latin typeface="楷体" panose="02010609060101010101" pitchFamily="49" charset="-122"/>
                <a:ea typeface="楷体" panose="02010609060101010101" pitchFamily="49" charset="-122"/>
              </a:rPr>
              <a:t>并执行，添加 </a:t>
            </a:r>
            <a:r>
              <a:rPr lang="en-US" altLang="zh-CN" dirty="0" err="1">
                <a:latin typeface="楷体" panose="02010609060101010101" pitchFamily="49" charset="-122"/>
                <a:ea typeface="楷体" panose="02010609060101010101" pitchFamily="49" charset="-122"/>
              </a:rPr>
              <a:t>ssh</a:t>
            </a:r>
            <a:r>
              <a:rPr lang="en-US" altLang="zh-CN" dirty="0">
                <a:latin typeface="楷体" panose="02010609060101010101" pitchFamily="49" charset="-122"/>
                <a:ea typeface="楷体" panose="02010609060101010101" pitchFamily="49" charset="-122"/>
              </a:rPr>
              <a:t> front_se6 cp front_se6/bin/</a:t>
            </a:r>
            <a:r>
              <a:rPr lang="en-US" altLang="zh-CN" dirty="0" err="1">
                <a:latin typeface="楷体" panose="02010609060101010101" pitchFamily="49" charset="-122"/>
                <a:ea typeface="楷体" panose="02010609060101010101" pitchFamily="49" charset="-122"/>
              </a:rPr>
              <a:t>front_md_se</a:t>
            </a:r>
            <a:r>
              <a:rPr lang="en-US" altLang="zh-CN" dirty="0">
                <a:latin typeface="楷体" panose="02010609060101010101" pitchFamily="49" charset="-122"/>
                <a:ea typeface="楷体" panose="02010609060101010101" pitchFamily="49" charset="-122"/>
              </a:rPr>
              <a:t> front_se6/bin/</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 </a:t>
            </a:r>
          </a:p>
          <a:p>
            <a:pPr>
              <a:lnSpc>
                <a:spcPct val="150000"/>
              </a:lnSpc>
            </a:pPr>
            <a:r>
              <a:rPr lang="zh-CN" altLang="en-US" dirty="0">
                <a:latin typeface="楷体" panose="02010609060101010101" pitchFamily="49" charset="-122"/>
                <a:ea typeface="楷体" panose="02010609060101010101" pitchFamily="49" charset="-122"/>
              </a:rPr>
              <a:t>⑥ 修改</a:t>
            </a:r>
            <a:r>
              <a:rPr lang="en-US" altLang="zh-CN" dirty="0" err="1">
                <a:latin typeface="楷体" panose="02010609060101010101" pitchFamily="49" charset="-122"/>
                <a:ea typeface="楷体" panose="02010609060101010101" pitchFamily="49" charset="-122"/>
              </a:rPr>
              <a:t>checkversion_run</a:t>
            </a:r>
            <a:r>
              <a:rPr lang="zh-CN" altLang="en-US" dirty="0">
                <a:latin typeface="楷体" panose="02010609060101010101" pitchFamily="49" charset="-122"/>
                <a:ea typeface="楷体" panose="02010609060101010101" pitchFamily="49" charset="-122"/>
              </a:rPr>
              <a:t>脚本，添加 </a:t>
            </a:r>
            <a:r>
              <a:rPr lang="en-US" altLang="zh-CN" dirty="0" err="1">
                <a:latin typeface="楷体" panose="02010609060101010101" pitchFamily="49" charset="-122"/>
                <a:ea typeface="楷体" panose="02010609060101010101" pitchFamily="49" charset="-122"/>
              </a:rPr>
              <a:t>ssh</a:t>
            </a:r>
            <a:r>
              <a:rPr lang="en-US" altLang="zh-CN" dirty="0">
                <a:latin typeface="楷体" panose="02010609060101010101" pitchFamily="49" charset="-122"/>
                <a:ea typeface="楷体" panose="02010609060101010101" pitchFamily="49" charset="-122"/>
              </a:rPr>
              <a:t> -n front_se5 front_se5/bin/</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 –v </a:t>
            </a:r>
            <a:r>
              <a:rPr lang="en-US" altLang="zh-CN" dirty="0" err="1">
                <a:latin typeface="楷体" panose="02010609060101010101" pitchFamily="49" charset="-122"/>
                <a:ea typeface="楷体" panose="02010609060101010101" pitchFamily="49" charset="-122"/>
              </a:rPr>
              <a:t>ssh</a:t>
            </a:r>
            <a:r>
              <a:rPr lang="en-US" altLang="zh-CN" dirty="0">
                <a:latin typeface="楷体" panose="02010609060101010101" pitchFamily="49" charset="-122"/>
                <a:ea typeface="楷体" panose="02010609060101010101" pitchFamily="49" charset="-122"/>
              </a:rPr>
              <a:t> -n front_se6 front_se6/bin/</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 -v </a:t>
            </a:r>
          </a:p>
        </p:txBody>
      </p:sp>
      <p:pic>
        <p:nvPicPr>
          <p:cNvPr id="13" name="图片 12">
            <a:extLst>
              <a:ext uri="{FF2B5EF4-FFF2-40B4-BE49-F238E27FC236}">
                <a16:creationId xmlns:a16="http://schemas.microsoft.com/office/drawing/2014/main" id="{0FC78616-9A3E-4067-BD55-0376301567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7099438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4370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0"/>
            <a:ext cx="12210288" cy="3907788"/>
            <a:chOff x="-9144" y="-1"/>
            <a:chExt cx="12210288" cy="3907788"/>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íṧḻiḓê"/>
            <p:cNvSpPr/>
            <p:nvPr/>
          </p:nvSpPr>
          <p:spPr bwMode="auto">
            <a:xfrm>
              <a:off x="2218093" y="3384704"/>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21" name="iṡliḋê"/>
            <p:cNvSpPr/>
            <p:nvPr/>
          </p:nvSpPr>
          <p:spPr bwMode="auto">
            <a:xfrm>
              <a:off x="5475412" y="2658137"/>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19" name="i$liḋè"/>
            <p:cNvSpPr/>
            <p:nvPr/>
          </p:nvSpPr>
          <p:spPr bwMode="auto">
            <a:xfrm>
              <a:off x="8504115" y="3529673"/>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24" name="组合 23"/>
          <p:cNvGrpSpPr/>
          <p:nvPr/>
        </p:nvGrpSpPr>
        <p:grpSpPr>
          <a:xfrm>
            <a:off x="0" y="409468"/>
            <a:ext cx="5576400" cy="495301"/>
            <a:chOff x="279400" y="419100"/>
            <a:chExt cx="5576400" cy="495301"/>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78819" y="475754"/>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部署相关</a:t>
              </a:r>
            </a:p>
          </p:txBody>
        </p:sp>
      </p:grpSp>
      <p:sp>
        <p:nvSpPr>
          <p:cNvPr id="2" name="矩形 1">
            <a:extLst>
              <a:ext uri="{FF2B5EF4-FFF2-40B4-BE49-F238E27FC236}">
                <a16:creationId xmlns:a16="http://schemas.microsoft.com/office/drawing/2014/main" id="{25233F87-BEA2-43A2-812C-417EA69F582F}"/>
              </a:ext>
            </a:extLst>
          </p:cNvPr>
          <p:cNvSpPr/>
          <p:nvPr/>
        </p:nvSpPr>
        <p:spPr>
          <a:xfrm>
            <a:off x="685800" y="1105060"/>
            <a:ext cx="11324694" cy="3766865"/>
          </a:xfrm>
          <a:prstGeom prst="rect">
            <a:avLst/>
          </a:prstGeom>
        </p:spPr>
        <p:txBody>
          <a:bodyPr wrap="square">
            <a:spAutoFit/>
          </a:bodyPr>
          <a:lstStyle/>
          <a:p>
            <a:pPr>
              <a:lnSpc>
                <a:spcPct val="150000"/>
              </a:lnSpc>
            </a:pPr>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替换</a:t>
            </a:r>
            <a:r>
              <a:rPr lang="en-US" altLang="zh-CN" dirty="0">
                <a:latin typeface="楷体" panose="02010609060101010101" pitchFamily="49" charset="-122"/>
                <a:ea typeface="楷体" panose="02010609060101010101" pitchFamily="49" charset="-122"/>
              </a:rPr>
              <a:t>DBMT</a:t>
            </a:r>
            <a:r>
              <a:rPr lang="zh-CN" altLang="en-US" dirty="0">
                <a:latin typeface="楷体" panose="02010609060101010101" pitchFamily="49" charset="-122"/>
                <a:ea typeface="楷体" panose="02010609060101010101" pitchFamily="49" charset="-122"/>
              </a:rPr>
              <a:t>为</a:t>
            </a:r>
            <a:r>
              <a:rPr lang="en-US" altLang="zh-CN" dirty="0">
                <a:latin typeface="楷体" panose="02010609060101010101" pitchFamily="49" charset="-122"/>
                <a:ea typeface="楷体" panose="02010609060101010101" pitchFamily="49" charset="-122"/>
              </a:rPr>
              <a:t>DBMT_SE </a:t>
            </a:r>
          </a:p>
          <a:p>
            <a:pPr>
              <a:lnSpc>
                <a:spcPct val="150000"/>
              </a:lnSpc>
            </a:pPr>
            <a:r>
              <a:rPr lang="zh-CN" altLang="en-US" dirty="0">
                <a:latin typeface="楷体" panose="02010609060101010101" pitchFamily="49" charset="-122"/>
                <a:ea typeface="楷体" panose="02010609060101010101" pitchFamily="49" charset="-122"/>
              </a:rPr>
              <a:t>① 在</a:t>
            </a:r>
            <a:r>
              <a:rPr lang="en-US" altLang="zh-CN"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etc</a:t>
            </a:r>
            <a:r>
              <a:rPr lang="en-US" altLang="zh-CN" dirty="0">
                <a:latin typeface="楷体" panose="02010609060101010101" pitchFamily="49" charset="-122"/>
                <a:ea typeface="楷体" panose="02010609060101010101" pitchFamily="49" charset="-122"/>
              </a:rPr>
              <a:t>/hosts</a:t>
            </a:r>
            <a:r>
              <a:rPr lang="zh-CN" altLang="en-US" dirty="0">
                <a:latin typeface="楷体" panose="02010609060101010101" pitchFamily="49" charset="-122"/>
                <a:ea typeface="楷体" panose="02010609060101010101" pitchFamily="49" charset="-122"/>
              </a:rPr>
              <a:t>文件中增加</a:t>
            </a:r>
            <a:r>
              <a:rPr lang="en-US" altLang="zh-CN" dirty="0" err="1">
                <a:latin typeface="楷体" panose="02010609060101010101" pitchFamily="49" charset="-122"/>
                <a:ea typeface="楷体" panose="02010609060101010101" pitchFamily="49" charset="-122"/>
              </a:rPr>
              <a:t>dbmt_se</a:t>
            </a:r>
            <a:r>
              <a:rPr lang="zh-CN" altLang="en-US" dirty="0">
                <a:latin typeface="楷体" panose="02010609060101010101" pitchFamily="49" charset="-122"/>
                <a:ea typeface="楷体" panose="02010609060101010101" pitchFamily="49" charset="-122"/>
              </a:rPr>
              <a:t>主机名 </a:t>
            </a:r>
          </a:p>
          <a:p>
            <a:pPr>
              <a:lnSpc>
                <a:spcPct val="150000"/>
              </a:lnSpc>
            </a:pPr>
            <a:r>
              <a:rPr lang="zh-CN" altLang="en-US" dirty="0">
                <a:latin typeface="楷体" panose="02010609060101010101" pitchFamily="49" charset="-122"/>
                <a:ea typeface="楷体" panose="02010609060101010101" pitchFamily="49" charset="-122"/>
              </a:rPr>
              <a:t>②在</a:t>
            </a:r>
            <a:r>
              <a:rPr lang="en-US" altLang="zh-CN" dirty="0">
                <a:latin typeface="楷体" panose="02010609060101010101" pitchFamily="49" charset="-122"/>
                <a:ea typeface="楷体" panose="02010609060101010101" pitchFamily="49" charset="-122"/>
              </a:rPr>
              <a:t>shell/list</a:t>
            </a:r>
            <a:r>
              <a:rPr lang="zh-CN" altLang="en-US" dirty="0">
                <a:latin typeface="楷体" panose="02010609060101010101" pitchFamily="49" charset="-122"/>
                <a:ea typeface="楷体" panose="02010609060101010101" pitchFamily="49" charset="-122"/>
              </a:rPr>
              <a:t>中增加</a:t>
            </a:r>
            <a:r>
              <a:rPr lang="en-US" altLang="zh-CN" dirty="0" err="1">
                <a:latin typeface="楷体" panose="02010609060101010101" pitchFamily="49" charset="-122"/>
                <a:ea typeface="楷体" panose="02010609060101010101" pitchFamily="49" charset="-122"/>
              </a:rPr>
              <a:t>dbmt_se</a:t>
            </a:r>
            <a:r>
              <a:rPr lang="zh-CN" altLang="en-US" dirty="0">
                <a:latin typeface="楷体" panose="02010609060101010101" pitchFamily="49" charset="-122"/>
                <a:ea typeface="楷体" panose="02010609060101010101" pitchFamily="49" charset="-122"/>
              </a:rPr>
              <a:t>组件名称，注释旧</a:t>
            </a:r>
            <a:r>
              <a:rPr lang="en-US" altLang="zh-CN" dirty="0" err="1">
                <a:latin typeface="楷体" panose="02010609060101010101" pitchFamily="49" charset="-122"/>
                <a:ea typeface="楷体" panose="02010609060101010101" pitchFamily="49" charset="-122"/>
              </a:rPr>
              <a:t>dbmt</a:t>
            </a:r>
            <a:r>
              <a:rPr lang="zh-CN" altLang="en-US" dirty="0">
                <a:latin typeface="楷体" panose="02010609060101010101" pitchFamily="49" charset="-122"/>
                <a:ea typeface="楷体" panose="02010609060101010101" pitchFamily="49" charset="-122"/>
              </a:rPr>
              <a:t>组件 </a:t>
            </a:r>
          </a:p>
          <a:p>
            <a:pPr>
              <a:lnSpc>
                <a:spcPct val="150000"/>
              </a:lnSpc>
            </a:pPr>
            <a:r>
              <a:rPr lang="en-US" altLang="zh-CN" dirty="0">
                <a:latin typeface="楷体" panose="02010609060101010101" pitchFamily="49" charset="-122"/>
                <a:ea typeface="楷体" panose="02010609060101010101" pitchFamily="49" charset="-122"/>
              </a:rPr>
              <a:t>③ dbmt_se.ini</a:t>
            </a:r>
            <a:r>
              <a:rPr lang="zh-CN" altLang="en-US" dirty="0">
                <a:latin typeface="楷体" panose="02010609060101010101" pitchFamily="49" charset="-122"/>
                <a:ea typeface="楷体" panose="02010609060101010101" pitchFamily="49" charset="-122"/>
              </a:rPr>
              <a:t>配置文件与旧</a:t>
            </a:r>
            <a:r>
              <a:rPr lang="en-US" altLang="zh-CN" dirty="0">
                <a:latin typeface="楷体" panose="02010609060101010101" pitchFamily="49" charset="-122"/>
                <a:ea typeface="楷体" panose="02010609060101010101" pitchFamily="49" charset="-122"/>
              </a:rPr>
              <a:t>dbmt.ini</a:t>
            </a:r>
            <a:r>
              <a:rPr lang="zh-CN" altLang="en-US" dirty="0">
                <a:latin typeface="楷体" panose="02010609060101010101" pitchFamily="49" charset="-122"/>
                <a:ea typeface="楷体" panose="02010609060101010101" pitchFamily="49" charset="-122"/>
              </a:rPr>
              <a:t>一致 </a:t>
            </a:r>
          </a:p>
          <a:p>
            <a:pPr>
              <a:lnSpc>
                <a:spcPct val="150000"/>
              </a:lnSpc>
            </a:pPr>
            <a:r>
              <a:rPr lang="en-US" altLang="zh-CN" dirty="0">
                <a:latin typeface="楷体" panose="02010609060101010101" pitchFamily="49" charset="-122"/>
                <a:ea typeface="楷体" panose="02010609060101010101" pitchFamily="49" charset="-122"/>
              </a:rPr>
              <a:t>④ DBMT_SE</a:t>
            </a:r>
            <a:r>
              <a:rPr lang="zh-CN" altLang="en-US" dirty="0">
                <a:latin typeface="楷体" panose="02010609060101010101" pitchFamily="49" charset="-122"/>
                <a:ea typeface="楷体" panose="02010609060101010101" pitchFamily="49" charset="-122"/>
              </a:rPr>
              <a:t>定制的</a:t>
            </a:r>
            <a:r>
              <a:rPr lang="en-US" altLang="zh-CN" dirty="0">
                <a:latin typeface="楷体" panose="02010609060101010101" pitchFamily="49" charset="-122"/>
                <a:ea typeface="楷体" panose="02010609060101010101" pitchFamily="49" charset="-122"/>
              </a:rPr>
              <a:t>DeployConfig.dbm_se.xml</a:t>
            </a:r>
            <a:r>
              <a:rPr lang="zh-CN" altLang="en-US" dirty="0">
                <a:latin typeface="楷体" panose="02010609060101010101" pitchFamily="49" charset="-122"/>
                <a:ea typeface="楷体" panose="02010609060101010101" pitchFamily="49" charset="-122"/>
              </a:rPr>
              <a:t>中，指定的前置地址为</a:t>
            </a:r>
            <a:r>
              <a:rPr lang="en-US" altLang="zh-CN" dirty="0" err="1">
                <a:latin typeface="楷体" panose="02010609060101010101" pitchFamily="49" charset="-122"/>
                <a:ea typeface="楷体" panose="02010609060101010101" pitchFamily="49" charset="-122"/>
              </a:rPr>
              <a:t>Front_SE</a:t>
            </a:r>
            <a:r>
              <a:rPr lang="zh-CN" altLang="en-US" dirty="0">
                <a:latin typeface="楷体" panose="02010609060101010101" pitchFamily="49" charset="-122"/>
                <a:ea typeface="楷体" panose="02010609060101010101" pitchFamily="49" charset="-122"/>
              </a:rPr>
              <a:t>前置地址端口 </a:t>
            </a:r>
          </a:p>
          <a:p>
            <a:pPr>
              <a:lnSpc>
                <a:spcPct val="150000"/>
              </a:lnSpc>
            </a:pPr>
            <a:r>
              <a:rPr lang="zh-CN" altLang="en-US" dirty="0">
                <a:latin typeface="楷体" panose="02010609060101010101" pitchFamily="49" charset="-122"/>
                <a:ea typeface="楷体" panose="02010609060101010101" pitchFamily="49" charset="-122"/>
              </a:rPr>
              <a:t>⑤按部署流程发布</a:t>
            </a:r>
            <a:r>
              <a:rPr lang="en-US" altLang="zh-CN" dirty="0" err="1">
                <a:latin typeface="楷体" panose="02010609060101010101" pitchFamily="49" charset="-122"/>
                <a:ea typeface="楷体" panose="02010609060101010101" pitchFamily="49" charset="-122"/>
              </a:rPr>
              <a:t>dbmt_se</a:t>
            </a:r>
            <a:r>
              <a:rPr lang="en-US" altLang="zh-CN" dirty="0">
                <a:latin typeface="楷体" panose="02010609060101010101" pitchFamily="49" charset="-122"/>
                <a:ea typeface="楷体" panose="02010609060101010101" pitchFamily="49" charset="-122"/>
              </a:rPr>
              <a:t> </a:t>
            </a:r>
          </a:p>
          <a:p>
            <a:pPr>
              <a:lnSpc>
                <a:spcPct val="150000"/>
              </a:lnSpc>
            </a:pPr>
            <a:r>
              <a:rPr lang="zh-CN" altLang="en-US" dirty="0">
                <a:latin typeface="楷体" panose="02010609060101010101" pitchFamily="49" charset="-122"/>
                <a:ea typeface="楷体" panose="02010609060101010101" pitchFamily="49" charset="-122"/>
              </a:rPr>
              <a:t>⑥修改</a:t>
            </a:r>
            <a:r>
              <a:rPr lang="en-US" altLang="zh-CN" dirty="0">
                <a:latin typeface="楷体" panose="02010609060101010101" pitchFamily="49" charset="-122"/>
                <a:ea typeface="楷体" panose="02010609060101010101" pitchFamily="49" charset="-122"/>
              </a:rPr>
              <a:t>DeployConfig.tkernel1.xml</a:t>
            </a:r>
            <a:r>
              <a:rPr lang="zh-CN" altLang="en-US" dirty="0">
                <a:latin typeface="楷体" panose="02010609060101010101" pitchFamily="49" charset="-122"/>
                <a:ea typeface="楷体" panose="02010609060101010101" pitchFamily="49" charset="-122"/>
              </a:rPr>
              <a:t>和</a:t>
            </a:r>
            <a:r>
              <a:rPr lang="en-US" altLang="zh-CN" dirty="0">
                <a:latin typeface="楷体" panose="02010609060101010101" pitchFamily="49" charset="-122"/>
                <a:ea typeface="楷体" panose="02010609060101010101" pitchFamily="49" charset="-122"/>
              </a:rPr>
              <a:t>DeployConfig.tkernel2.xml</a:t>
            </a:r>
            <a:r>
              <a:rPr lang="zh-CN" altLang="en-US" dirty="0">
                <a:latin typeface="楷体" panose="02010609060101010101" pitchFamily="49" charset="-122"/>
                <a:ea typeface="楷体" panose="02010609060101010101" pitchFamily="49" charset="-122"/>
              </a:rPr>
              <a:t>，内容参考</a:t>
            </a:r>
            <a:r>
              <a:rPr lang="en-US" altLang="zh-CN" dirty="0">
                <a:latin typeface="楷体" panose="02010609060101010101" pitchFamily="49" charset="-122"/>
                <a:ea typeface="楷体" panose="02010609060101010101" pitchFamily="49" charset="-122"/>
              </a:rPr>
              <a:t>DeployConfig.xml </a:t>
            </a:r>
          </a:p>
          <a:p>
            <a:pPr>
              <a:lnSpc>
                <a:spcPct val="150000"/>
              </a:lnSpc>
            </a:pPr>
            <a:r>
              <a:rPr lang="zh-CN" altLang="en-US" dirty="0">
                <a:latin typeface="楷体" panose="02010609060101010101" pitchFamily="49" charset="-122"/>
                <a:ea typeface="楷体" panose="02010609060101010101" pitchFamily="49" charset="-122"/>
              </a:rPr>
              <a:t>⑦修改</a:t>
            </a:r>
            <a:r>
              <a:rPr lang="en-US" altLang="zh-CN" dirty="0" err="1">
                <a:latin typeface="楷体" panose="02010609060101010101" pitchFamily="49" charset="-122"/>
                <a:ea typeface="楷体" panose="02010609060101010101" pitchFamily="49" charset="-122"/>
              </a:rPr>
              <a:t>checkversion_run</a:t>
            </a:r>
            <a:r>
              <a:rPr lang="zh-CN" altLang="en-US" dirty="0">
                <a:latin typeface="楷体" panose="02010609060101010101" pitchFamily="49" charset="-122"/>
                <a:ea typeface="楷体" panose="02010609060101010101" pitchFamily="49" charset="-122"/>
              </a:rPr>
              <a:t>脚本，添加 </a:t>
            </a:r>
            <a:r>
              <a:rPr lang="en-US" altLang="zh-CN" dirty="0" err="1">
                <a:latin typeface="楷体" panose="02010609060101010101" pitchFamily="49" charset="-122"/>
                <a:ea typeface="楷体" panose="02010609060101010101" pitchFamily="49" charset="-122"/>
              </a:rPr>
              <a:t>ssh</a:t>
            </a:r>
            <a:r>
              <a:rPr lang="en-US" altLang="zh-CN" dirty="0">
                <a:latin typeface="楷体" panose="02010609060101010101" pitchFamily="49" charset="-122"/>
                <a:ea typeface="楷体" panose="02010609060101010101" pitchFamily="49" charset="-122"/>
              </a:rPr>
              <a:t> -n </a:t>
            </a:r>
            <a:r>
              <a:rPr lang="en-US" altLang="zh-CN" dirty="0" err="1">
                <a:latin typeface="楷体" panose="02010609060101010101" pitchFamily="49" charset="-122"/>
                <a:ea typeface="楷体" panose="02010609060101010101" pitchFamily="49" charset="-122"/>
              </a:rPr>
              <a:t>dbmt_se</a:t>
            </a:r>
            <a:r>
              <a:rPr lang="en-US" altLang="zh-CN" dirty="0">
                <a:latin typeface="楷体" panose="02010609060101010101" pitchFamily="49" charset="-122"/>
                <a:ea typeface="楷体" panose="02010609060101010101" pitchFamily="49" charset="-122"/>
              </a:rPr>
              <a:t> </a:t>
            </a:r>
            <a:r>
              <a:rPr lang="en-US" altLang="zh-CN" dirty="0" err="1">
                <a:latin typeface="楷体" panose="02010609060101010101" pitchFamily="49" charset="-122"/>
                <a:ea typeface="楷体" panose="02010609060101010101" pitchFamily="49" charset="-122"/>
              </a:rPr>
              <a:t>dbmt_se</a:t>
            </a:r>
            <a:r>
              <a:rPr lang="en-US" altLang="zh-CN" dirty="0">
                <a:latin typeface="楷体" panose="02010609060101010101" pitchFamily="49" charset="-122"/>
                <a:ea typeface="楷体" panose="02010609060101010101" pitchFamily="49" charset="-122"/>
              </a:rPr>
              <a:t>/bin/</a:t>
            </a:r>
            <a:r>
              <a:rPr lang="en-US" altLang="zh-CN" dirty="0" err="1">
                <a:latin typeface="楷体" panose="02010609060101010101" pitchFamily="49" charset="-122"/>
                <a:ea typeface="楷体" panose="02010609060101010101" pitchFamily="49" charset="-122"/>
              </a:rPr>
              <a:t>dbmt_se</a:t>
            </a:r>
            <a:r>
              <a:rPr lang="en-US" altLang="zh-CN" dirty="0">
                <a:latin typeface="楷体" panose="02010609060101010101" pitchFamily="49" charset="-122"/>
                <a:ea typeface="楷体" panose="02010609060101010101" pitchFamily="49" charset="-122"/>
              </a:rPr>
              <a:t> -v </a:t>
            </a:r>
          </a:p>
          <a:p>
            <a:pPr>
              <a:lnSpc>
                <a:spcPct val="150000"/>
              </a:lnSpc>
            </a:pPr>
            <a:r>
              <a:rPr lang="zh-CN" altLang="en-US" dirty="0">
                <a:latin typeface="楷体" panose="02010609060101010101" pitchFamily="49" charset="-122"/>
                <a:ea typeface="楷体" panose="02010609060101010101" pitchFamily="49" charset="-122"/>
              </a:rPr>
              <a:t>⑧执行</a:t>
            </a:r>
            <a:r>
              <a:rPr lang="en-US" altLang="zh-CN" dirty="0">
                <a:latin typeface="楷体" panose="02010609060101010101" pitchFamily="49" charset="-122"/>
                <a:ea typeface="楷体" panose="02010609060101010101" pitchFamily="49" charset="-122"/>
              </a:rPr>
              <a:t>cpall.sh </a:t>
            </a:r>
          </a:p>
        </p:txBody>
      </p:sp>
      <p:pic>
        <p:nvPicPr>
          <p:cNvPr id="13" name="图片 12">
            <a:extLst>
              <a:ext uri="{FF2B5EF4-FFF2-40B4-BE49-F238E27FC236}">
                <a16:creationId xmlns:a16="http://schemas.microsoft.com/office/drawing/2014/main" id="{1E1C24B0-AA6B-4046-9BF2-B4C1E3D1010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4150394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4370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0"/>
            <a:ext cx="12210288" cy="3907788"/>
            <a:chOff x="-9144" y="-1"/>
            <a:chExt cx="12210288" cy="3907788"/>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íṧḻiḓê"/>
            <p:cNvSpPr/>
            <p:nvPr/>
          </p:nvSpPr>
          <p:spPr bwMode="auto">
            <a:xfrm>
              <a:off x="2218093" y="3384704"/>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21" name="iṡliḋê"/>
            <p:cNvSpPr/>
            <p:nvPr/>
          </p:nvSpPr>
          <p:spPr bwMode="auto">
            <a:xfrm>
              <a:off x="5475412" y="2658137"/>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19" name="i$liḋè"/>
            <p:cNvSpPr/>
            <p:nvPr/>
          </p:nvSpPr>
          <p:spPr bwMode="auto">
            <a:xfrm>
              <a:off x="8504115" y="3529673"/>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24" name="组合 23"/>
          <p:cNvGrpSpPr/>
          <p:nvPr/>
        </p:nvGrpSpPr>
        <p:grpSpPr>
          <a:xfrm>
            <a:off x="0" y="409468"/>
            <a:ext cx="5576400" cy="495301"/>
            <a:chOff x="279400" y="419100"/>
            <a:chExt cx="5576400" cy="495301"/>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78819" y="475754"/>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部署相关</a:t>
              </a:r>
            </a:p>
          </p:txBody>
        </p:sp>
      </p:grpSp>
      <p:sp>
        <p:nvSpPr>
          <p:cNvPr id="2" name="矩形 1">
            <a:extLst>
              <a:ext uri="{FF2B5EF4-FFF2-40B4-BE49-F238E27FC236}">
                <a16:creationId xmlns:a16="http://schemas.microsoft.com/office/drawing/2014/main" id="{25233F87-BEA2-43A2-812C-417EA69F582F}"/>
              </a:ext>
            </a:extLst>
          </p:cNvPr>
          <p:cNvSpPr/>
          <p:nvPr/>
        </p:nvSpPr>
        <p:spPr>
          <a:xfrm>
            <a:off x="685800" y="1105060"/>
            <a:ext cx="11324694" cy="4597862"/>
          </a:xfrm>
          <a:prstGeom prst="rect">
            <a:avLst/>
          </a:prstGeom>
        </p:spPr>
        <p:txBody>
          <a:bodyPr wrap="square">
            <a:spAutoFit/>
          </a:bodyPr>
          <a:lstStyle/>
          <a:p>
            <a:pPr>
              <a:lnSpc>
                <a:spcPct val="150000"/>
              </a:lnSpc>
            </a:pPr>
            <a:r>
              <a:rPr lang="en-US" altLang="zh-CN" dirty="0">
                <a:latin typeface="楷体" panose="02010609060101010101" pitchFamily="49" charset="-122"/>
                <a:ea typeface="楷体" panose="02010609060101010101" pitchFamily="49" charset="-122"/>
              </a:rPr>
              <a:t>3. TMDB</a:t>
            </a:r>
            <a:r>
              <a:rPr lang="zh-CN" altLang="en-US" dirty="0">
                <a:latin typeface="楷体" panose="02010609060101010101" pitchFamily="49" charset="-122"/>
                <a:ea typeface="楷体" panose="02010609060101010101" pitchFamily="49" charset="-122"/>
              </a:rPr>
              <a:t>更新 </a:t>
            </a:r>
          </a:p>
          <a:p>
            <a:pPr>
              <a:lnSpc>
                <a:spcPct val="150000"/>
              </a:lnSpc>
            </a:pPr>
            <a:r>
              <a:rPr lang="en-US" altLang="zh-CN" dirty="0">
                <a:latin typeface="楷体" panose="02010609060101010101" pitchFamily="49" charset="-122"/>
                <a:ea typeface="楷体" panose="02010609060101010101" pitchFamily="49" charset="-122"/>
              </a:rPr>
              <a:t>①tmdb.ini</a:t>
            </a:r>
            <a:r>
              <a:rPr lang="zh-CN" altLang="en-US" dirty="0">
                <a:latin typeface="楷体" panose="02010609060101010101" pitchFamily="49" charset="-122"/>
                <a:ea typeface="楷体" panose="02010609060101010101" pitchFamily="49" charset="-122"/>
              </a:rPr>
              <a:t>中新增</a:t>
            </a:r>
            <a:r>
              <a:rPr lang="en-US" altLang="zh-CN" dirty="0" err="1">
                <a:latin typeface="楷体" panose="02010609060101010101" pitchFamily="49" charset="-122"/>
                <a:ea typeface="楷体" panose="02010609060101010101" pitchFamily="49" charset="-122"/>
              </a:rPr>
              <a:t>UseRawClientData</a:t>
            </a:r>
            <a:r>
              <a:rPr lang="zh-CN" altLang="en-US" dirty="0">
                <a:latin typeface="楷体" panose="02010609060101010101" pitchFamily="49" charset="-122"/>
                <a:ea typeface="楷体" panose="02010609060101010101" pitchFamily="49" charset="-122"/>
              </a:rPr>
              <a:t>和</a:t>
            </a:r>
            <a:r>
              <a:rPr lang="en-US" altLang="zh-CN" dirty="0" err="1">
                <a:latin typeface="楷体" panose="02010609060101010101" pitchFamily="49" charset="-122"/>
                <a:ea typeface="楷体" panose="02010609060101010101" pitchFamily="49" charset="-122"/>
              </a:rPr>
              <a:t>UseCollecTestVer</a:t>
            </a:r>
            <a:r>
              <a:rPr lang="zh-CN" altLang="en-US" dirty="0">
                <a:latin typeface="楷体" panose="02010609060101010101" pitchFamily="49" charset="-122"/>
                <a:ea typeface="楷体" panose="02010609060101010101" pitchFamily="49" charset="-122"/>
              </a:rPr>
              <a:t>配置项 </a:t>
            </a:r>
            <a:r>
              <a:rPr lang="en-US" altLang="zh-CN" dirty="0" err="1">
                <a:latin typeface="楷体" panose="02010609060101010101" pitchFamily="49" charset="-122"/>
                <a:ea typeface="楷体" panose="02010609060101010101" pitchFamily="49" charset="-122"/>
              </a:rPr>
              <a:t>UseRawClientData</a:t>
            </a:r>
            <a:r>
              <a:rPr lang="en-US" altLang="zh-CN" dirty="0">
                <a:latin typeface="楷体" panose="02010609060101010101" pitchFamily="49" charset="-122"/>
                <a:ea typeface="楷体" panose="02010609060101010101" pitchFamily="49" charset="-122"/>
              </a:rPr>
              <a:t>=yes</a:t>
            </a:r>
            <a:r>
              <a:rPr lang="zh-CN" altLang="en-US" dirty="0">
                <a:latin typeface="楷体" panose="02010609060101010101" pitchFamily="49" charset="-122"/>
                <a:ea typeface="楷体" panose="02010609060101010101" pitchFamily="49" charset="-122"/>
              </a:rPr>
              <a:t>，直接将采集数据解密后的明文写到数据库，提供给业务人员做评测依据 </a:t>
            </a:r>
            <a:r>
              <a:rPr lang="en-US" altLang="zh-CN" dirty="0" err="1">
                <a:latin typeface="楷体" panose="02010609060101010101" pitchFamily="49" charset="-122"/>
                <a:ea typeface="楷体" panose="02010609060101010101" pitchFamily="49" charset="-122"/>
              </a:rPr>
              <a:t>UseCollecTestVer</a:t>
            </a:r>
            <a:r>
              <a:rPr lang="en-US" altLang="zh-CN" dirty="0">
                <a:latin typeface="楷体" panose="02010609060101010101" pitchFamily="49" charset="-122"/>
                <a:ea typeface="楷体" panose="02010609060101010101" pitchFamily="49" charset="-122"/>
              </a:rPr>
              <a:t>=yes</a:t>
            </a:r>
            <a:r>
              <a:rPr lang="zh-CN" altLang="en-US" dirty="0">
                <a:latin typeface="楷体" panose="02010609060101010101" pitchFamily="49" charset="-122"/>
                <a:ea typeface="楷体" panose="02010609060101010101" pitchFamily="49" charset="-122"/>
              </a:rPr>
              <a:t>，启用监控中心测试密钥； </a:t>
            </a:r>
            <a:r>
              <a:rPr lang="zh-CN" altLang="en-US" dirty="0">
                <a:solidFill>
                  <a:srgbClr val="FF0000"/>
                </a:solidFill>
                <a:latin typeface="楷体" panose="02010609060101010101" pitchFamily="49" charset="-122"/>
                <a:ea typeface="楷体" panose="02010609060101010101" pitchFamily="49" charset="-122"/>
              </a:rPr>
              <a:t>在生产环境中，配置</a:t>
            </a:r>
            <a:r>
              <a:rPr lang="en-US" altLang="zh-CN" dirty="0" err="1">
                <a:solidFill>
                  <a:srgbClr val="FF0000"/>
                </a:solidFill>
                <a:latin typeface="楷体" panose="02010609060101010101" pitchFamily="49" charset="-122"/>
                <a:ea typeface="楷体" panose="02010609060101010101" pitchFamily="49" charset="-122"/>
              </a:rPr>
              <a:t>UseRawClientData</a:t>
            </a:r>
            <a:r>
              <a:rPr lang="en-US" altLang="zh-CN" dirty="0">
                <a:solidFill>
                  <a:srgbClr val="FF0000"/>
                </a:solidFill>
                <a:latin typeface="楷体" panose="02010609060101010101" pitchFamily="49" charset="-122"/>
                <a:ea typeface="楷体" panose="02010609060101010101" pitchFamily="49" charset="-122"/>
              </a:rPr>
              <a:t>=no</a:t>
            </a:r>
            <a:r>
              <a:rPr lang="zh-CN" altLang="en-US" dirty="0">
                <a:solidFill>
                  <a:srgbClr val="FF0000"/>
                </a:solidFill>
                <a:latin typeface="楷体" panose="02010609060101010101" pitchFamily="49" charset="-122"/>
                <a:ea typeface="楷体" panose="02010609060101010101" pitchFamily="49" charset="-122"/>
              </a:rPr>
              <a:t>，</a:t>
            </a:r>
            <a:r>
              <a:rPr lang="en-US" altLang="zh-CN" dirty="0" err="1">
                <a:solidFill>
                  <a:srgbClr val="FF0000"/>
                </a:solidFill>
                <a:latin typeface="楷体" panose="02010609060101010101" pitchFamily="49" charset="-122"/>
                <a:ea typeface="楷体" panose="02010609060101010101" pitchFamily="49" charset="-122"/>
              </a:rPr>
              <a:t>UseCollecTestVer</a:t>
            </a:r>
            <a:r>
              <a:rPr lang="en-US" altLang="zh-CN" dirty="0">
                <a:solidFill>
                  <a:srgbClr val="FF0000"/>
                </a:solidFill>
                <a:latin typeface="楷体" panose="02010609060101010101" pitchFamily="49" charset="-122"/>
                <a:ea typeface="楷体" panose="02010609060101010101" pitchFamily="49" charset="-122"/>
              </a:rPr>
              <a:t>=no</a:t>
            </a:r>
            <a:r>
              <a:rPr lang="zh-CN" altLang="en-US" dirty="0">
                <a:latin typeface="楷体" panose="02010609060101010101" pitchFamily="49" charset="-122"/>
                <a:ea typeface="楷体" panose="02010609060101010101" pitchFamily="49" charset="-122"/>
              </a:rPr>
              <a:t>。 </a:t>
            </a:r>
            <a:endParaRPr lang="en-US" altLang="zh-CN" dirty="0">
              <a:latin typeface="楷体" panose="02010609060101010101" pitchFamily="49" charset="-122"/>
              <a:ea typeface="楷体" panose="02010609060101010101" pitchFamily="49" charset="-122"/>
            </a:endParaRPr>
          </a:p>
          <a:p>
            <a:pPr>
              <a:lnSpc>
                <a:spcPct val="150000"/>
              </a:lnSpc>
            </a:pPr>
            <a:r>
              <a:rPr lang="en-US" altLang="zh-CN" dirty="0">
                <a:latin typeface="楷体" panose="02010609060101010101" pitchFamily="49" charset="-122"/>
                <a:ea typeface="楷体" panose="02010609060101010101" pitchFamily="49" charset="-122"/>
              </a:rPr>
              <a:t>②cpiniall.sh </a:t>
            </a:r>
            <a:r>
              <a:rPr lang="en-US" altLang="zh-CN" dirty="0" err="1">
                <a:latin typeface="楷体" panose="02010609060101010101" pitchFamily="49" charset="-122"/>
                <a:ea typeface="楷体" panose="02010609060101010101" pitchFamily="49" charset="-122"/>
              </a:rPr>
              <a:t>tmdb</a:t>
            </a:r>
            <a:r>
              <a:rPr lang="en-US" altLang="zh-CN" dirty="0">
                <a:latin typeface="楷体" panose="02010609060101010101" pitchFamily="49" charset="-122"/>
                <a:ea typeface="楷体" panose="02010609060101010101" pitchFamily="49" charset="-122"/>
              </a:rPr>
              <a:t> </a:t>
            </a:r>
          </a:p>
          <a:p>
            <a:pPr>
              <a:lnSpc>
                <a:spcPct val="150000"/>
              </a:lnSpc>
            </a:pPr>
            <a:endParaRPr lang="zh-CN" altLang="en-US" dirty="0">
              <a:latin typeface="楷体" panose="02010609060101010101" pitchFamily="49" charset="-122"/>
              <a:ea typeface="楷体" panose="02010609060101010101" pitchFamily="49" charset="-122"/>
            </a:endParaRPr>
          </a:p>
          <a:p>
            <a:pPr>
              <a:lnSpc>
                <a:spcPct val="150000"/>
              </a:lnSpc>
            </a:pPr>
            <a:r>
              <a:rPr lang="en-US" altLang="zh-CN" dirty="0">
                <a:latin typeface="楷体" panose="02010609060101010101" pitchFamily="49" charset="-122"/>
                <a:ea typeface="楷体" panose="02010609060101010101" pitchFamily="49" charset="-122"/>
              </a:rPr>
              <a:t>4. DRMT(</a:t>
            </a:r>
            <a:r>
              <a:rPr lang="zh-CN" altLang="en-US" dirty="0">
                <a:latin typeface="楷体" panose="02010609060101010101" pitchFamily="49" charset="-122"/>
                <a:ea typeface="楷体" panose="02010609060101010101" pitchFamily="49" charset="-122"/>
              </a:rPr>
              <a:t>兼容版本</a:t>
            </a:r>
            <a:r>
              <a:rPr lang="en-US" altLang="zh-CN" dirty="0">
                <a:latin typeface="楷体" panose="02010609060101010101" pitchFamily="49" charset="-122"/>
                <a:ea typeface="楷体" panose="02010609060101010101" pitchFamily="49" charset="-122"/>
              </a:rPr>
              <a:t>) </a:t>
            </a:r>
            <a:endParaRPr lang="zh-CN" altLang="en-US" dirty="0">
              <a:latin typeface="楷体" panose="02010609060101010101" pitchFamily="49" charset="-122"/>
              <a:ea typeface="楷体" panose="02010609060101010101" pitchFamily="49" charset="-122"/>
            </a:endParaRPr>
          </a:p>
          <a:p>
            <a:pPr>
              <a:lnSpc>
                <a:spcPct val="150000"/>
              </a:lnSpc>
            </a:pPr>
            <a:r>
              <a:rPr lang="zh-CN" altLang="en-US" dirty="0">
                <a:latin typeface="楷体" panose="02010609060101010101" pitchFamily="49" charset="-122"/>
                <a:ea typeface="楷体" panose="02010609060101010101" pitchFamily="49" charset="-122"/>
              </a:rPr>
              <a:t>①修改</a:t>
            </a:r>
            <a:r>
              <a:rPr lang="en-US" altLang="zh-CN" dirty="0">
                <a:latin typeface="楷体" panose="02010609060101010101" pitchFamily="49" charset="-122"/>
                <a:ea typeface="楷体" panose="02010609060101010101" pitchFamily="49" charset="-122"/>
              </a:rPr>
              <a:t>drmt.ini</a:t>
            </a:r>
            <a:r>
              <a:rPr lang="zh-CN" altLang="en-US" dirty="0">
                <a:latin typeface="楷体" panose="02010609060101010101" pitchFamily="49" charset="-122"/>
                <a:ea typeface="楷体" panose="02010609060101010101" pitchFamily="49" charset="-122"/>
              </a:rPr>
              <a:t>，可以新老前置混合（假定只有部分次用系统使用新前置的话），例如： </a:t>
            </a:r>
            <a:r>
              <a:rPr lang="en-US" altLang="zh-CN" dirty="0" err="1">
                <a:latin typeface="楷体" panose="02010609060101010101" pitchFamily="49" charset="-122"/>
                <a:ea typeface="楷体" panose="02010609060101010101" pitchFamily="49" charset="-122"/>
              </a:rPr>
              <a:t>Front_se</a:t>
            </a:r>
            <a:r>
              <a:rPr lang="en-US" altLang="zh-CN" dirty="0">
                <a:latin typeface="楷体" panose="02010609060101010101" pitchFamily="49" charset="-122"/>
                <a:ea typeface="楷体" panose="02010609060101010101" pitchFamily="49" charset="-122"/>
              </a:rPr>
              <a:t>=0000_admin:1@tcp://172.11.3.1:41205----------</a:t>
            </a:r>
            <a:r>
              <a:rPr lang="zh-CN" altLang="en-US" dirty="0">
                <a:latin typeface="楷体" panose="02010609060101010101" pitchFamily="49" charset="-122"/>
                <a:ea typeface="楷体" panose="02010609060101010101" pitchFamily="49" charset="-122"/>
              </a:rPr>
              <a:t>次用系统新前置 </a:t>
            </a:r>
            <a:r>
              <a:rPr lang="en-US" altLang="zh-CN" dirty="0">
                <a:latin typeface="楷体" panose="02010609060101010101" pitchFamily="49" charset="-122"/>
                <a:ea typeface="楷体" panose="02010609060101010101" pitchFamily="49" charset="-122"/>
              </a:rPr>
              <a:t>Front=0000_admin:1@tcp://172.11.4.1:41205----------</a:t>
            </a:r>
            <a:r>
              <a:rPr lang="zh-CN" altLang="en-US" dirty="0">
                <a:latin typeface="楷体" panose="02010609060101010101" pitchFamily="49" charset="-122"/>
                <a:ea typeface="楷体" panose="02010609060101010101" pitchFamily="49" charset="-122"/>
              </a:rPr>
              <a:t>次用系统老前置 </a:t>
            </a:r>
          </a:p>
          <a:p>
            <a:pPr>
              <a:lnSpc>
                <a:spcPct val="150000"/>
              </a:lnSpc>
            </a:pPr>
            <a:r>
              <a:rPr lang="en-US" altLang="zh-CN" dirty="0">
                <a:latin typeface="楷体" panose="02010609060101010101" pitchFamily="49" charset="-122"/>
                <a:ea typeface="楷体" panose="02010609060101010101" pitchFamily="49" charset="-122"/>
              </a:rPr>
              <a:t>②cpiniall.sh </a:t>
            </a:r>
            <a:r>
              <a:rPr lang="en-US" altLang="zh-CN" dirty="0" err="1">
                <a:latin typeface="楷体" panose="02010609060101010101" pitchFamily="49" charset="-122"/>
                <a:ea typeface="楷体" panose="02010609060101010101" pitchFamily="49" charset="-122"/>
              </a:rPr>
              <a:t>drmt</a:t>
            </a:r>
            <a:r>
              <a:rPr lang="en-US" altLang="zh-CN" dirty="0">
                <a:latin typeface="楷体" panose="02010609060101010101" pitchFamily="49" charset="-122"/>
                <a:ea typeface="楷体" panose="02010609060101010101" pitchFamily="49" charset="-122"/>
              </a:rPr>
              <a:t> </a:t>
            </a:r>
          </a:p>
        </p:txBody>
      </p:sp>
      <p:pic>
        <p:nvPicPr>
          <p:cNvPr id="13" name="图片 12">
            <a:extLst>
              <a:ext uri="{FF2B5EF4-FFF2-40B4-BE49-F238E27FC236}">
                <a16:creationId xmlns:a16="http://schemas.microsoft.com/office/drawing/2014/main" id="{542AF947-394E-425C-849E-B9955C0DF3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3152499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4370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0"/>
            <a:ext cx="12210288" cy="3907788"/>
            <a:chOff x="-9144" y="-1"/>
            <a:chExt cx="12210288" cy="3907788"/>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3" name="íṧḻiḓê"/>
            <p:cNvSpPr/>
            <p:nvPr/>
          </p:nvSpPr>
          <p:spPr bwMode="auto">
            <a:xfrm>
              <a:off x="2218093" y="3384704"/>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21" name="iṡliḋê"/>
            <p:cNvSpPr/>
            <p:nvPr/>
          </p:nvSpPr>
          <p:spPr bwMode="auto">
            <a:xfrm>
              <a:off x="5475412" y="2658137"/>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19" name="i$liḋè"/>
            <p:cNvSpPr/>
            <p:nvPr/>
          </p:nvSpPr>
          <p:spPr bwMode="auto">
            <a:xfrm>
              <a:off x="8504115" y="3529673"/>
              <a:ext cx="465112" cy="378114"/>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24" name="组合 23"/>
          <p:cNvGrpSpPr/>
          <p:nvPr/>
        </p:nvGrpSpPr>
        <p:grpSpPr>
          <a:xfrm>
            <a:off x="0" y="409468"/>
            <a:ext cx="5576400" cy="495301"/>
            <a:chOff x="279400" y="419100"/>
            <a:chExt cx="5576400" cy="495301"/>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78819" y="475754"/>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部署相关</a:t>
              </a:r>
            </a:p>
          </p:txBody>
        </p:sp>
      </p:grpSp>
      <p:sp>
        <p:nvSpPr>
          <p:cNvPr id="2" name="矩形 1">
            <a:extLst>
              <a:ext uri="{FF2B5EF4-FFF2-40B4-BE49-F238E27FC236}">
                <a16:creationId xmlns:a16="http://schemas.microsoft.com/office/drawing/2014/main" id="{25233F87-BEA2-43A2-812C-417EA69F582F}"/>
              </a:ext>
            </a:extLst>
          </p:cNvPr>
          <p:cNvSpPr/>
          <p:nvPr/>
        </p:nvSpPr>
        <p:spPr>
          <a:xfrm>
            <a:off x="685800" y="1105060"/>
            <a:ext cx="11324694" cy="2862322"/>
          </a:xfrm>
          <a:prstGeom prst="rect">
            <a:avLst/>
          </a:prstGeom>
        </p:spPr>
        <p:txBody>
          <a:bodyPr wrap="square">
            <a:spAutoFit/>
          </a:bodyPr>
          <a:lstStyle/>
          <a:p>
            <a:r>
              <a:rPr lang="en-US" altLang="zh-CN" dirty="0">
                <a:latin typeface="楷体" panose="02010609060101010101" pitchFamily="49" charset="-122"/>
                <a:ea typeface="楷体" panose="02010609060101010101" pitchFamily="49" charset="-122"/>
              </a:rPr>
              <a:t>5.</a:t>
            </a:r>
            <a:r>
              <a:rPr lang="zh-CN" altLang="en-US" dirty="0">
                <a:latin typeface="楷体" panose="02010609060101010101" pitchFamily="49" charset="-122"/>
                <a:ea typeface="楷体" panose="02010609060101010101" pitchFamily="49" charset="-122"/>
              </a:rPr>
              <a:t>工具更新</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 </a:t>
            </a:r>
          </a:p>
          <a:p>
            <a:r>
              <a:rPr lang="en-US" altLang="zh-CN" dirty="0" err="1">
                <a:latin typeface="楷体" panose="02010609060101010101" pitchFamily="49" charset="-122"/>
                <a:ea typeface="楷体" panose="02010609060101010101" pitchFamily="49" charset="-122"/>
              </a:rPr>
              <a:t>Oprdispatcher</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无配置更新，替换应用程序</a:t>
            </a:r>
            <a:r>
              <a:rPr lang="en-US" altLang="zh-CN" dirty="0">
                <a:latin typeface="楷体" panose="02010609060101010101" pitchFamily="49" charset="-122"/>
                <a:ea typeface="楷体" panose="02010609060101010101" pitchFamily="49" charset="-122"/>
              </a:rPr>
              <a:t> </a:t>
            </a:r>
          </a:p>
          <a:p>
            <a:endParaRPr lang="en-US" altLang="zh-CN" dirty="0">
              <a:latin typeface="楷体" panose="02010609060101010101" pitchFamily="49" charset="-122"/>
              <a:ea typeface="楷体" panose="02010609060101010101" pitchFamily="49" charset="-122"/>
            </a:endParaRPr>
          </a:p>
          <a:p>
            <a:r>
              <a:rPr lang="en-US" altLang="zh-CN" dirty="0" err="1">
                <a:latin typeface="楷体" panose="02010609060101010101" pitchFamily="49" charset="-122"/>
                <a:ea typeface="楷体" panose="02010609060101010101" pitchFamily="49" charset="-122"/>
              </a:rPr>
              <a:t>SyncMerge</a:t>
            </a:r>
            <a:r>
              <a:rPr lang="en-US" altLang="zh-CN" dirty="0">
                <a:latin typeface="楷体" panose="02010609060101010101" pitchFamily="49" charset="-122"/>
                <a:ea typeface="楷体" panose="02010609060101010101" pitchFamily="49" charset="-122"/>
              </a:rPr>
              <a:t> </a:t>
            </a:r>
          </a:p>
          <a:p>
            <a:r>
              <a:rPr lang="zh-CN" altLang="en-US" dirty="0">
                <a:latin typeface="楷体" panose="02010609060101010101" pitchFamily="49" charset="-122"/>
                <a:ea typeface="楷体" panose="02010609060101010101" pitchFamily="49" charset="-122"/>
              </a:rPr>
              <a:t>替换更新</a:t>
            </a:r>
            <a:r>
              <a:rPr lang="en-US" altLang="zh-CN" dirty="0">
                <a:latin typeface="楷体" panose="02010609060101010101" pitchFamily="49" charset="-122"/>
                <a:ea typeface="楷体" panose="02010609060101010101" pitchFamily="49" charset="-122"/>
              </a:rPr>
              <a:t>mapfile.ini</a:t>
            </a:r>
            <a:r>
              <a:rPr lang="zh-CN" altLang="en-US" dirty="0">
                <a:latin typeface="楷体" panose="02010609060101010101" pitchFamily="49" charset="-122"/>
                <a:ea typeface="楷体" panose="02010609060101010101" pitchFamily="49" charset="-122"/>
              </a:rPr>
              <a:t>，新增</a:t>
            </a:r>
            <a:r>
              <a:rPr lang="en-US" altLang="zh-CN" dirty="0">
                <a:latin typeface="楷体" panose="02010609060101010101" pitchFamily="49" charset="-122"/>
                <a:ea typeface="楷体" panose="02010609060101010101" pitchFamily="49" charset="-122"/>
              </a:rPr>
              <a:t>t_AppAuthenticationCode.csv</a:t>
            </a:r>
          </a:p>
          <a:p>
            <a:endParaRPr lang="en-US" altLang="zh-CN" dirty="0">
              <a:latin typeface="楷体" panose="02010609060101010101" pitchFamily="49" charset="-122"/>
              <a:ea typeface="楷体" panose="02010609060101010101" pitchFamily="49" charset="-122"/>
            </a:endParaRPr>
          </a:p>
          <a:p>
            <a:r>
              <a:rPr lang="en-US" altLang="zh-CN" dirty="0" err="1">
                <a:latin typeface="楷体" panose="02010609060101010101" pitchFamily="49" charset="-122"/>
                <a:ea typeface="楷体" panose="02010609060101010101" pitchFamily="49" charset="-122"/>
              </a:rPr>
              <a:t>Genfile</a:t>
            </a:r>
            <a:r>
              <a:rPr lang="en-US" altLang="zh-CN" dirty="0">
                <a:latin typeface="楷体" panose="02010609060101010101" pitchFamily="49" charset="-122"/>
                <a:ea typeface="楷体" panose="02010609060101010101" pitchFamily="49" charset="-122"/>
              </a:rPr>
              <a:t> </a:t>
            </a:r>
          </a:p>
          <a:p>
            <a:r>
              <a:rPr lang="zh-CN" altLang="en-US" dirty="0">
                <a:latin typeface="楷体" panose="02010609060101010101" pitchFamily="49" charset="-122"/>
                <a:ea typeface="楷体" panose="02010609060101010101" pitchFamily="49" charset="-122"/>
              </a:rPr>
              <a:t>支持生成看穿式监管报送文件。新增</a:t>
            </a:r>
            <a:r>
              <a:rPr lang="en-US" altLang="zh-CN" dirty="0" err="1">
                <a:latin typeface="楷体" panose="02010609060101010101" pitchFamily="49" charset="-122"/>
                <a:ea typeface="楷体" panose="02010609060101010101" pitchFamily="49" charset="-122"/>
              </a:rPr>
              <a:t>clientinfo.ctl</a:t>
            </a:r>
            <a:r>
              <a:rPr lang="zh-CN" altLang="en-US" dirty="0">
                <a:latin typeface="楷体" panose="02010609060101010101" pitchFamily="49" charset="-122"/>
                <a:ea typeface="楷体" panose="02010609060101010101" pitchFamily="49" charset="-122"/>
              </a:rPr>
              <a:t>，无配置更新，替换应用程序和</a:t>
            </a:r>
            <a:r>
              <a:rPr lang="en-US" altLang="zh-CN" dirty="0">
                <a:latin typeface="楷体" panose="02010609060101010101" pitchFamily="49" charset="-122"/>
                <a:ea typeface="楷体" panose="02010609060101010101" pitchFamily="49" charset="-122"/>
              </a:rPr>
              <a:t>zipgenfile.sh</a:t>
            </a:r>
            <a:r>
              <a:rPr lang="zh-CN" altLang="en-US" dirty="0">
                <a:latin typeface="楷体" panose="02010609060101010101" pitchFamily="49" charset="-122"/>
                <a:ea typeface="楷体" panose="02010609060101010101" pitchFamily="49" charset="-122"/>
              </a:rPr>
              <a:t>。 </a:t>
            </a:r>
          </a:p>
        </p:txBody>
      </p:sp>
      <p:pic>
        <p:nvPicPr>
          <p:cNvPr id="13" name="图片 12">
            <a:extLst>
              <a:ext uri="{FF2B5EF4-FFF2-40B4-BE49-F238E27FC236}">
                <a16:creationId xmlns:a16="http://schemas.microsoft.com/office/drawing/2014/main" id="{4C3C7D9D-7611-4CED-BFFC-11F7A8C976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212034117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18630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352045" y="1268760"/>
            <a:ext cx="10309594" cy="4745330"/>
            <a:chOff x="1352045" y="1268760"/>
            <a:chExt cx="10309594" cy="4745330"/>
          </a:xfrm>
        </p:grpSpPr>
        <p:sp>
          <p:nvSpPr>
            <p:cNvPr id="4" name="îşlîḋê"/>
            <p:cNvSpPr/>
            <p:nvPr/>
          </p:nvSpPr>
          <p:spPr bwMode="auto">
            <a:xfrm>
              <a:off x="1352045" y="1551977"/>
              <a:ext cx="2673513" cy="4024336"/>
            </a:xfrm>
            <a:custGeom>
              <a:avLst/>
              <a:gdLst>
                <a:gd name="connsiteX0" fmla="*/ 1301755 w 2673513"/>
                <a:gd name="connsiteY0" fmla="*/ 3424138 h 4024336"/>
                <a:gd name="connsiteX1" fmla="*/ 1601854 w 2673513"/>
                <a:gd name="connsiteY1" fmla="*/ 3724237 h 4024336"/>
                <a:gd name="connsiteX2" fmla="*/ 1301755 w 2673513"/>
                <a:gd name="connsiteY2" fmla="*/ 4024336 h 4024336"/>
                <a:gd name="connsiteX3" fmla="*/ 1001656 w 2673513"/>
                <a:gd name="connsiteY3" fmla="*/ 3724237 h 4024336"/>
                <a:gd name="connsiteX4" fmla="*/ 1301755 w 2673513"/>
                <a:gd name="connsiteY4" fmla="*/ 3424138 h 4024336"/>
                <a:gd name="connsiteX5" fmla="*/ 1366007 w 2673513"/>
                <a:gd name="connsiteY5" fmla="*/ 315 h 4024336"/>
                <a:gd name="connsiteX6" fmla="*/ 2302245 w 2673513"/>
                <a:gd name="connsiteY6" fmla="*/ 412118 h 4024336"/>
                <a:gd name="connsiteX7" fmla="*/ 2261192 w 2673513"/>
                <a:gd name="connsiteY7" fmla="*/ 2302437 h 4024336"/>
                <a:gd name="connsiteX8" fmla="*/ 1295850 w 2673513"/>
                <a:gd name="connsiteY8" fmla="*/ 3226776 h 4024336"/>
                <a:gd name="connsiteX9" fmla="*/ 370974 w 2673513"/>
                <a:gd name="connsiteY9" fmla="*/ 2261382 h 4024336"/>
                <a:gd name="connsiteX10" fmla="*/ 412614 w 2673513"/>
                <a:gd name="connsiteY10" fmla="*/ 371062 h 4024336"/>
                <a:gd name="connsiteX11" fmla="*/ 1366007 w 2673513"/>
                <a:gd name="connsiteY11" fmla="*/ 315 h 402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3513" h="4024336">
                  <a:moveTo>
                    <a:pt x="1301755" y="3424138"/>
                  </a:moveTo>
                  <a:cubicBezTo>
                    <a:pt x="1467495" y="3424138"/>
                    <a:pt x="1601854" y="3558497"/>
                    <a:pt x="1601854" y="3724237"/>
                  </a:cubicBezTo>
                  <a:cubicBezTo>
                    <a:pt x="1601854" y="3889977"/>
                    <a:pt x="1467495" y="4024336"/>
                    <a:pt x="1301755" y="4024336"/>
                  </a:cubicBezTo>
                  <a:cubicBezTo>
                    <a:pt x="1136015" y="4024336"/>
                    <a:pt x="1001656" y="3889977"/>
                    <a:pt x="1001656" y="3724237"/>
                  </a:cubicBezTo>
                  <a:cubicBezTo>
                    <a:pt x="1001656" y="3558497"/>
                    <a:pt x="1136015" y="3424138"/>
                    <a:pt x="1301755" y="3424138"/>
                  </a:cubicBezTo>
                  <a:close/>
                  <a:moveTo>
                    <a:pt x="1366007" y="315"/>
                  </a:moveTo>
                  <a:cubicBezTo>
                    <a:pt x="1707997" y="7720"/>
                    <a:pt x="2047127" y="145549"/>
                    <a:pt x="2302245" y="412118"/>
                  </a:cubicBezTo>
                  <a:cubicBezTo>
                    <a:pt x="2813067" y="945841"/>
                    <a:pt x="2794300" y="1792174"/>
                    <a:pt x="2261192" y="2302437"/>
                  </a:cubicBezTo>
                  <a:cubicBezTo>
                    <a:pt x="1939216" y="2610941"/>
                    <a:pt x="1617239" y="2918858"/>
                    <a:pt x="1295850" y="3226776"/>
                  </a:cubicBezTo>
                  <a:cubicBezTo>
                    <a:pt x="987362" y="2905369"/>
                    <a:pt x="679462" y="2583375"/>
                    <a:pt x="370974" y="2261382"/>
                  </a:cubicBezTo>
                  <a:cubicBezTo>
                    <a:pt x="-139261" y="1728244"/>
                    <a:pt x="-121080" y="881912"/>
                    <a:pt x="412614" y="371062"/>
                  </a:cubicBezTo>
                  <a:cubicBezTo>
                    <a:pt x="679168" y="115931"/>
                    <a:pt x="1024017" y="-7090"/>
                    <a:pt x="1366007" y="315"/>
                  </a:cubicBezTo>
                  <a:close/>
                </a:path>
              </a:pathLst>
            </a:custGeom>
            <a:blipFill>
              <a:blip r:embed="rId3"/>
              <a:stretch>
                <a:fillRect l="-28973" r="-28698"/>
              </a:stretch>
            </a:blip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defTabSz="914400"/>
              <a:endParaRPr lang="zh-CN" altLang="en-US" dirty="0">
                <a:solidFill>
                  <a:prstClr val="white"/>
                </a:solidFill>
              </a:endParaRPr>
            </a:p>
          </p:txBody>
        </p:sp>
        <p:cxnSp>
          <p:nvCxnSpPr>
            <p:cNvPr id="5" name="直接连接符 4"/>
            <p:cNvCxnSpPr/>
            <p:nvPr/>
          </p:nvCxnSpPr>
          <p:spPr>
            <a:xfrm>
              <a:off x="5030501" y="1268760"/>
              <a:ext cx="0" cy="4608512"/>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030501" y="1733550"/>
              <a:ext cx="2865699" cy="0"/>
            </a:xfrm>
            <a:prstGeom prst="line">
              <a:avLst/>
            </a:prstGeom>
            <a:ln cap="rnd">
              <a:solidFill>
                <a:schemeClr val="tx1">
                  <a:lumMod val="20000"/>
                  <a:lumOff val="80000"/>
                </a:schemeClr>
              </a:solidFill>
              <a:round/>
              <a:headEnd type="ova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030501" y="3631290"/>
              <a:ext cx="2865699" cy="0"/>
            </a:xfrm>
            <a:prstGeom prst="line">
              <a:avLst/>
            </a:prstGeom>
            <a:ln cap="rnd">
              <a:solidFill>
                <a:schemeClr val="tx1">
                  <a:lumMod val="20000"/>
                  <a:lumOff val="80000"/>
                </a:schemeClr>
              </a:solidFill>
              <a:round/>
              <a:headEnd type="ova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030501" y="5527260"/>
              <a:ext cx="2865699" cy="0"/>
            </a:xfrm>
            <a:prstGeom prst="line">
              <a:avLst/>
            </a:prstGeom>
            <a:ln cap="rnd">
              <a:solidFill>
                <a:schemeClr val="tx1">
                  <a:lumMod val="20000"/>
                  <a:lumOff val="80000"/>
                </a:schemeClr>
              </a:solidFill>
              <a:round/>
              <a:headEnd type="oval"/>
            </a:ln>
          </p:spPr>
          <p:style>
            <a:lnRef idx="1">
              <a:schemeClr val="accent1"/>
            </a:lnRef>
            <a:fillRef idx="0">
              <a:schemeClr val="accent1"/>
            </a:fillRef>
            <a:effectRef idx="0">
              <a:schemeClr val="accent1"/>
            </a:effectRef>
            <a:fontRef idx="minor">
              <a:schemeClr val="tx1"/>
            </a:fontRef>
          </p:style>
        </p:cxnSp>
        <p:grpSp>
          <p:nvGrpSpPr>
            <p:cNvPr id="9" name="îśľîďé"/>
            <p:cNvGrpSpPr/>
            <p:nvPr/>
          </p:nvGrpSpPr>
          <p:grpSpPr>
            <a:xfrm>
              <a:off x="4761590" y="1471046"/>
              <a:ext cx="537820" cy="537824"/>
              <a:chOff x="5371847" y="2312243"/>
              <a:chExt cx="656438" cy="656442"/>
            </a:xfrm>
          </p:grpSpPr>
          <p:sp>
            <p:nvSpPr>
              <p:cNvPr id="31" name="ïṥľîďè"/>
              <p:cNvSpPr/>
              <p:nvPr/>
            </p:nvSpPr>
            <p:spPr>
              <a:xfrm>
                <a:off x="5371847" y="2312243"/>
                <a:ext cx="656438" cy="656442"/>
              </a:xfrm>
              <a:prstGeom prst="ellipse">
                <a:avLst/>
              </a:prstGeom>
              <a:solidFill>
                <a:schemeClr val="tx1">
                  <a:lumMod val="50000"/>
                  <a:lumOff val="5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zh-CN" altLang="en-US" dirty="0"/>
              </a:p>
            </p:txBody>
          </p:sp>
          <p:sp>
            <p:nvSpPr>
              <p:cNvPr id="32" name="ïšḷiďé"/>
              <p:cNvSpPr/>
              <p:nvPr/>
            </p:nvSpPr>
            <p:spPr bwMode="auto">
              <a:xfrm>
                <a:off x="5532706" y="2519691"/>
                <a:ext cx="334720" cy="241545"/>
              </a:xfrm>
              <a:custGeom>
                <a:avLst/>
                <a:gdLst>
                  <a:gd name="connsiteX0" fmla="*/ 91000 w 605879"/>
                  <a:gd name="connsiteY0" fmla="*/ 173662 h 437224"/>
                  <a:gd name="connsiteX1" fmla="*/ 331193 w 605879"/>
                  <a:gd name="connsiteY1" fmla="*/ 173662 h 437224"/>
                  <a:gd name="connsiteX2" fmla="*/ 342454 w 605879"/>
                  <a:gd name="connsiteY2" fmla="*/ 184882 h 437224"/>
                  <a:gd name="connsiteX3" fmla="*/ 331193 w 605879"/>
                  <a:gd name="connsiteY3" fmla="*/ 196102 h 437224"/>
                  <a:gd name="connsiteX4" fmla="*/ 91000 w 605879"/>
                  <a:gd name="connsiteY4" fmla="*/ 196102 h 437224"/>
                  <a:gd name="connsiteX5" fmla="*/ 79739 w 605879"/>
                  <a:gd name="connsiteY5" fmla="*/ 184882 h 437224"/>
                  <a:gd name="connsiteX6" fmla="*/ 91000 w 605879"/>
                  <a:gd name="connsiteY6" fmla="*/ 173662 h 437224"/>
                  <a:gd name="connsiteX7" fmla="*/ 421630 w 605879"/>
                  <a:gd name="connsiteY7" fmla="*/ 131441 h 437224"/>
                  <a:gd name="connsiteX8" fmla="*/ 423552 w 605879"/>
                  <a:gd name="connsiteY8" fmla="*/ 152274 h 437224"/>
                  <a:gd name="connsiteX9" fmla="*/ 275961 w 605879"/>
                  <a:gd name="connsiteY9" fmla="*/ 300986 h 437224"/>
                  <a:gd name="connsiteX10" fmla="*/ 408175 w 605879"/>
                  <a:gd name="connsiteY10" fmla="*/ 358277 h 437224"/>
                  <a:gd name="connsiteX11" fmla="*/ 418060 w 605879"/>
                  <a:gd name="connsiteY11" fmla="*/ 365267 h 437224"/>
                  <a:gd name="connsiteX12" fmla="*/ 488218 w 605879"/>
                  <a:gd name="connsiteY12" fmla="*/ 410360 h 437224"/>
                  <a:gd name="connsiteX13" fmla="*/ 474214 w 605879"/>
                  <a:gd name="connsiteY13" fmla="*/ 363348 h 437224"/>
                  <a:gd name="connsiteX14" fmla="*/ 482039 w 605879"/>
                  <a:gd name="connsiteY14" fmla="*/ 349916 h 437224"/>
                  <a:gd name="connsiteX15" fmla="*/ 583363 w 605879"/>
                  <a:gd name="connsiteY15" fmla="*/ 244928 h 437224"/>
                  <a:gd name="connsiteX16" fmla="*/ 421630 w 605879"/>
                  <a:gd name="connsiteY16" fmla="*/ 131441 h 437224"/>
                  <a:gd name="connsiteX17" fmla="*/ 75898 w 605879"/>
                  <a:gd name="connsiteY17" fmla="*/ 120173 h 437224"/>
                  <a:gd name="connsiteX18" fmla="*/ 340509 w 605879"/>
                  <a:gd name="connsiteY18" fmla="*/ 120173 h 437224"/>
                  <a:gd name="connsiteX19" fmla="*/ 351769 w 605879"/>
                  <a:gd name="connsiteY19" fmla="*/ 131428 h 437224"/>
                  <a:gd name="connsiteX20" fmla="*/ 340509 w 605879"/>
                  <a:gd name="connsiteY20" fmla="*/ 142683 h 437224"/>
                  <a:gd name="connsiteX21" fmla="*/ 75898 w 605879"/>
                  <a:gd name="connsiteY21" fmla="*/ 142683 h 437224"/>
                  <a:gd name="connsiteX22" fmla="*/ 64638 w 605879"/>
                  <a:gd name="connsiteY22" fmla="*/ 131428 h 437224"/>
                  <a:gd name="connsiteX23" fmla="*/ 75898 w 605879"/>
                  <a:gd name="connsiteY23" fmla="*/ 120173 h 437224"/>
                  <a:gd name="connsiteX24" fmla="*/ 210609 w 605879"/>
                  <a:gd name="connsiteY24" fmla="*/ 22478 h 437224"/>
                  <a:gd name="connsiteX25" fmla="*/ 22516 w 605879"/>
                  <a:gd name="connsiteY25" fmla="*/ 153508 h 437224"/>
                  <a:gd name="connsiteX26" fmla="*/ 139216 w 605879"/>
                  <a:gd name="connsiteY26" fmla="*/ 274807 h 437224"/>
                  <a:gd name="connsiteX27" fmla="*/ 147042 w 605879"/>
                  <a:gd name="connsiteY27" fmla="*/ 288102 h 437224"/>
                  <a:gd name="connsiteX28" fmla="*/ 130017 w 605879"/>
                  <a:gd name="connsiteY28" fmla="*/ 344297 h 437224"/>
                  <a:gd name="connsiteX29" fmla="*/ 214041 w 605879"/>
                  <a:gd name="connsiteY29" fmla="*/ 291254 h 437224"/>
                  <a:gd name="connsiteX30" fmla="*/ 223927 w 605879"/>
                  <a:gd name="connsiteY30" fmla="*/ 284264 h 437224"/>
                  <a:gd name="connsiteX31" fmla="*/ 398839 w 605879"/>
                  <a:gd name="connsiteY31" fmla="*/ 152960 h 437224"/>
                  <a:gd name="connsiteX32" fmla="*/ 369596 w 605879"/>
                  <a:gd name="connsiteY32" fmla="*/ 80592 h 437224"/>
                  <a:gd name="connsiteX33" fmla="*/ 210609 w 605879"/>
                  <a:gd name="connsiteY33" fmla="*/ 22478 h 437224"/>
                  <a:gd name="connsiteX34" fmla="*/ 210609 w 605879"/>
                  <a:gd name="connsiteY34" fmla="*/ 0 h 437224"/>
                  <a:gd name="connsiteX35" fmla="*/ 385796 w 605879"/>
                  <a:gd name="connsiteY35" fmla="*/ 64967 h 437224"/>
                  <a:gd name="connsiteX36" fmla="*/ 414079 w 605879"/>
                  <a:gd name="connsiteY36" fmla="*/ 109100 h 437224"/>
                  <a:gd name="connsiteX37" fmla="*/ 419845 w 605879"/>
                  <a:gd name="connsiteY37" fmla="*/ 108963 h 437224"/>
                  <a:gd name="connsiteX38" fmla="*/ 605879 w 605879"/>
                  <a:gd name="connsiteY38" fmla="*/ 244928 h 437224"/>
                  <a:gd name="connsiteX39" fmla="*/ 498515 w 605879"/>
                  <a:gd name="connsiteY39" fmla="*/ 368420 h 437224"/>
                  <a:gd name="connsiteX40" fmla="*/ 516088 w 605879"/>
                  <a:gd name="connsiteY40" fmla="*/ 414609 h 437224"/>
                  <a:gd name="connsiteX41" fmla="*/ 522953 w 605879"/>
                  <a:gd name="connsiteY41" fmla="*/ 428178 h 437224"/>
                  <a:gd name="connsiteX42" fmla="*/ 510185 w 605879"/>
                  <a:gd name="connsiteY42" fmla="*/ 437224 h 437224"/>
                  <a:gd name="connsiteX43" fmla="*/ 400487 w 605879"/>
                  <a:gd name="connsiteY43" fmla="*/ 380344 h 437224"/>
                  <a:gd name="connsiteX44" fmla="*/ 250836 w 605879"/>
                  <a:gd name="connsiteY44" fmla="*/ 304275 h 437224"/>
                  <a:gd name="connsiteX45" fmla="*/ 231752 w 605879"/>
                  <a:gd name="connsiteY45" fmla="*/ 306331 h 437224"/>
                  <a:gd name="connsiteX46" fmla="*/ 107639 w 605879"/>
                  <a:gd name="connsiteY46" fmla="*/ 371161 h 437224"/>
                  <a:gd name="connsiteX47" fmla="*/ 94596 w 605879"/>
                  <a:gd name="connsiteY47" fmla="*/ 361978 h 437224"/>
                  <a:gd name="connsiteX48" fmla="*/ 102009 w 605879"/>
                  <a:gd name="connsiteY48" fmla="*/ 348135 h 437224"/>
                  <a:gd name="connsiteX49" fmla="*/ 122741 w 605879"/>
                  <a:gd name="connsiteY49" fmla="*/ 293173 h 437224"/>
                  <a:gd name="connsiteX50" fmla="*/ 0 w 605879"/>
                  <a:gd name="connsiteY50" fmla="*/ 153508 h 437224"/>
                  <a:gd name="connsiteX51" fmla="*/ 210609 w 605879"/>
                  <a:gd name="connsiteY51" fmla="*/ 0 h 43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879" h="437224">
                    <a:moveTo>
                      <a:pt x="91000" y="173662"/>
                    </a:moveTo>
                    <a:lnTo>
                      <a:pt x="331193" y="173662"/>
                    </a:lnTo>
                    <a:cubicBezTo>
                      <a:pt x="337373" y="173662"/>
                      <a:pt x="342454" y="178725"/>
                      <a:pt x="342454" y="184882"/>
                    </a:cubicBezTo>
                    <a:cubicBezTo>
                      <a:pt x="342454" y="191040"/>
                      <a:pt x="337373" y="196102"/>
                      <a:pt x="331193" y="196102"/>
                    </a:cubicBezTo>
                    <a:lnTo>
                      <a:pt x="91000" y="196102"/>
                    </a:lnTo>
                    <a:cubicBezTo>
                      <a:pt x="84683" y="196102"/>
                      <a:pt x="79739" y="191040"/>
                      <a:pt x="79739" y="184882"/>
                    </a:cubicBezTo>
                    <a:cubicBezTo>
                      <a:pt x="79739" y="178725"/>
                      <a:pt x="84683" y="173662"/>
                      <a:pt x="91000" y="173662"/>
                    </a:cubicBezTo>
                    <a:close/>
                    <a:moveTo>
                      <a:pt x="421630" y="131441"/>
                    </a:moveTo>
                    <a:cubicBezTo>
                      <a:pt x="423003" y="138294"/>
                      <a:pt x="423552" y="145284"/>
                      <a:pt x="423552" y="152274"/>
                    </a:cubicBezTo>
                    <a:cubicBezTo>
                      <a:pt x="423552" y="220668"/>
                      <a:pt x="362456" y="281249"/>
                      <a:pt x="275961" y="300986"/>
                    </a:cubicBezTo>
                    <a:cubicBezTo>
                      <a:pt x="302047" y="334017"/>
                      <a:pt x="350924" y="355536"/>
                      <a:pt x="408175" y="358277"/>
                    </a:cubicBezTo>
                    <a:cubicBezTo>
                      <a:pt x="412569" y="358551"/>
                      <a:pt x="416413" y="361293"/>
                      <a:pt x="418060" y="365267"/>
                    </a:cubicBezTo>
                    <a:cubicBezTo>
                      <a:pt x="427259" y="388019"/>
                      <a:pt x="463505" y="403370"/>
                      <a:pt x="488218" y="410360"/>
                    </a:cubicBezTo>
                    <a:cubicBezTo>
                      <a:pt x="483962" y="399944"/>
                      <a:pt x="479156" y="385004"/>
                      <a:pt x="474214" y="363348"/>
                    </a:cubicBezTo>
                    <a:cubicBezTo>
                      <a:pt x="472841" y="357455"/>
                      <a:pt x="476273" y="351698"/>
                      <a:pt x="482039" y="349916"/>
                    </a:cubicBezTo>
                    <a:cubicBezTo>
                      <a:pt x="543685" y="332236"/>
                      <a:pt x="583500" y="290980"/>
                      <a:pt x="583363" y="244928"/>
                    </a:cubicBezTo>
                    <a:cubicBezTo>
                      <a:pt x="583363" y="182839"/>
                      <a:pt x="511009" y="132126"/>
                      <a:pt x="421630" y="131441"/>
                    </a:cubicBezTo>
                    <a:close/>
                    <a:moveTo>
                      <a:pt x="75898" y="120173"/>
                    </a:moveTo>
                    <a:lnTo>
                      <a:pt x="340509" y="120173"/>
                    </a:lnTo>
                    <a:cubicBezTo>
                      <a:pt x="346826" y="120173"/>
                      <a:pt x="351769" y="125114"/>
                      <a:pt x="351769" y="131428"/>
                    </a:cubicBezTo>
                    <a:cubicBezTo>
                      <a:pt x="351769" y="137604"/>
                      <a:pt x="346826" y="142683"/>
                      <a:pt x="340509" y="142683"/>
                    </a:cubicBezTo>
                    <a:lnTo>
                      <a:pt x="75898" y="142683"/>
                    </a:lnTo>
                    <a:cubicBezTo>
                      <a:pt x="69719" y="142683"/>
                      <a:pt x="64638" y="137604"/>
                      <a:pt x="64638" y="131428"/>
                    </a:cubicBezTo>
                    <a:cubicBezTo>
                      <a:pt x="64638" y="125114"/>
                      <a:pt x="69719" y="120173"/>
                      <a:pt x="75898" y="120173"/>
                    </a:cubicBezTo>
                    <a:close/>
                    <a:moveTo>
                      <a:pt x="210609" y="22478"/>
                    </a:moveTo>
                    <a:cubicBezTo>
                      <a:pt x="106952" y="22478"/>
                      <a:pt x="22516" y="81277"/>
                      <a:pt x="22516" y="153508"/>
                    </a:cubicBezTo>
                    <a:cubicBezTo>
                      <a:pt x="22516" y="206688"/>
                      <a:pt x="68372" y="254385"/>
                      <a:pt x="139216" y="274807"/>
                    </a:cubicBezTo>
                    <a:cubicBezTo>
                      <a:pt x="144983" y="276452"/>
                      <a:pt x="148415" y="282208"/>
                      <a:pt x="147042" y="288102"/>
                    </a:cubicBezTo>
                    <a:cubicBezTo>
                      <a:pt x="140864" y="314966"/>
                      <a:pt x="135097" y="332647"/>
                      <a:pt x="130017" y="344297"/>
                    </a:cubicBezTo>
                    <a:cubicBezTo>
                      <a:pt x="158437" y="336622"/>
                      <a:pt x="203058" y="318667"/>
                      <a:pt x="214041" y="291254"/>
                    </a:cubicBezTo>
                    <a:cubicBezTo>
                      <a:pt x="215689" y="287280"/>
                      <a:pt x="219533" y="284538"/>
                      <a:pt x="223927" y="284264"/>
                    </a:cubicBezTo>
                    <a:cubicBezTo>
                      <a:pt x="320170" y="279604"/>
                      <a:pt x="395407" y="223135"/>
                      <a:pt x="398839" y="152960"/>
                    </a:cubicBezTo>
                    <a:cubicBezTo>
                      <a:pt x="400075" y="126918"/>
                      <a:pt x="389915" y="101836"/>
                      <a:pt x="369596" y="80592"/>
                    </a:cubicBezTo>
                    <a:cubicBezTo>
                      <a:pt x="334860" y="44133"/>
                      <a:pt x="275412" y="22478"/>
                      <a:pt x="210609" y="22478"/>
                    </a:cubicBezTo>
                    <a:close/>
                    <a:moveTo>
                      <a:pt x="210609" y="0"/>
                    </a:moveTo>
                    <a:cubicBezTo>
                      <a:pt x="281453" y="0"/>
                      <a:pt x="346942" y="24260"/>
                      <a:pt x="385796" y="64967"/>
                    </a:cubicBezTo>
                    <a:cubicBezTo>
                      <a:pt x="398702" y="78536"/>
                      <a:pt x="408175" y="93338"/>
                      <a:pt x="414079" y="109100"/>
                    </a:cubicBezTo>
                    <a:cubicBezTo>
                      <a:pt x="416001" y="108963"/>
                      <a:pt x="417923" y="108963"/>
                      <a:pt x="419845" y="108963"/>
                    </a:cubicBezTo>
                    <a:cubicBezTo>
                      <a:pt x="522404" y="108963"/>
                      <a:pt x="606016" y="169955"/>
                      <a:pt x="605879" y="244928"/>
                    </a:cubicBezTo>
                    <a:cubicBezTo>
                      <a:pt x="605879" y="298519"/>
                      <a:pt x="564141" y="346079"/>
                      <a:pt x="498515" y="368420"/>
                    </a:cubicBezTo>
                    <a:cubicBezTo>
                      <a:pt x="506066" y="398025"/>
                      <a:pt x="512931" y="412279"/>
                      <a:pt x="516088" y="414609"/>
                    </a:cubicBezTo>
                    <a:cubicBezTo>
                      <a:pt x="524601" y="418858"/>
                      <a:pt x="523228" y="426671"/>
                      <a:pt x="522953" y="428178"/>
                    </a:cubicBezTo>
                    <a:cubicBezTo>
                      <a:pt x="522541" y="429686"/>
                      <a:pt x="520207" y="437224"/>
                      <a:pt x="510185" y="437224"/>
                    </a:cubicBezTo>
                    <a:cubicBezTo>
                      <a:pt x="497828" y="437224"/>
                      <a:pt x="423689" y="421325"/>
                      <a:pt x="400487" y="380344"/>
                    </a:cubicBezTo>
                    <a:cubicBezTo>
                      <a:pt x="333899" y="375410"/>
                      <a:pt x="277746" y="346764"/>
                      <a:pt x="250836" y="304275"/>
                    </a:cubicBezTo>
                    <a:cubicBezTo>
                      <a:pt x="244521" y="305098"/>
                      <a:pt x="238205" y="305783"/>
                      <a:pt x="231752" y="306331"/>
                    </a:cubicBezTo>
                    <a:cubicBezTo>
                      <a:pt x="206216" y="353069"/>
                      <a:pt x="121643" y="371161"/>
                      <a:pt x="107639" y="371161"/>
                    </a:cubicBezTo>
                    <a:cubicBezTo>
                      <a:pt x="97616" y="371161"/>
                      <a:pt x="95145" y="364171"/>
                      <a:pt x="94596" y="361978"/>
                    </a:cubicBezTo>
                    <a:cubicBezTo>
                      <a:pt x="94184" y="360470"/>
                      <a:pt x="92948" y="352658"/>
                      <a:pt x="102009" y="348135"/>
                    </a:cubicBezTo>
                    <a:cubicBezTo>
                      <a:pt x="105030" y="345942"/>
                      <a:pt x="113130" y="331550"/>
                      <a:pt x="122741" y="293173"/>
                    </a:cubicBezTo>
                    <a:cubicBezTo>
                      <a:pt x="47778" y="268228"/>
                      <a:pt x="0" y="214226"/>
                      <a:pt x="0" y="153508"/>
                    </a:cubicBezTo>
                    <a:cubicBezTo>
                      <a:pt x="0" y="68804"/>
                      <a:pt x="94458" y="0"/>
                      <a:pt x="210609" y="0"/>
                    </a:cubicBez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endParaRPr lang="en-US" sz="7200" dirty="0"/>
              </a:p>
            </p:txBody>
          </p:sp>
        </p:grpSp>
        <p:grpSp>
          <p:nvGrpSpPr>
            <p:cNvPr id="10" name="išḻíḋè"/>
            <p:cNvGrpSpPr/>
            <p:nvPr/>
          </p:nvGrpSpPr>
          <p:grpSpPr>
            <a:xfrm>
              <a:off x="4761590" y="3364697"/>
              <a:ext cx="537820" cy="537824"/>
              <a:chOff x="5371847" y="2312243"/>
              <a:chExt cx="656438" cy="656442"/>
            </a:xfrm>
          </p:grpSpPr>
          <p:sp>
            <p:nvSpPr>
              <p:cNvPr id="29" name="íSlïḑé"/>
              <p:cNvSpPr/>
              <p:nvPr/>
            </p:nvSpPr>
            <p:spPr>
              <a:xfrm>
                <a:off x="5371847" y="2312243"/>
                <a:ext cx="656438" cy="65644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zh-CN" altLang="en-US" dirty="0"/>
              </a:p>
            </p:txBody>
          </p:sp>
          <p:sp>
            <p:nvSpPr>
              <p:cNvPr id="30" name="îŝľiḑè"/>
              <p:cNvSpPr/>
              <p:nvPr/>
            </p:nvSpPr>
            <p:spPr bwMode="auto">
              <a:xfrm>
                <a:off x="5532706" y="2473323"/>
                <a:ext cx="334720" cy="334280"/>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endParaRPr lang="en-US" sz="7200" dirty="0"/>
              </a:p>
            </p:txBody>
          </p:sp>
        </p:grpSp>
        <p:grpSp>
          <p:nvGrpSpPr>
            <p:cNvPr id="11" name="íṡľíďé"/>
            <p:cNvGrpSpPr/>
            <p:nvPr/>
          </p:nvGrpSpPr>
          <p:grpSpPr>
            <a:xfrm>
              <a:off x="4761590" y="5258348"/>
              <a:ext cx="537820" cy="537824"/>
              <a:chOff x="5371847" y="2312243"/>
              <a:chExt cx="656438" cy="656442"/>
            </a:xfrm>
          </p:grpSpPr>
          <p:sp>
            <p:nvSpPr>
              <p:cNvPr id="27" name="ïṥḻïde"/>
              <p:cNvSpPr/>
              <p:nvPr/>
            </p:nvSpPr>
            <p:spPr>
              <a:xfrm>
                <a:off x="5371847" y="2312243"/>
                <a:ext cx="656438" cy="656442"/>
              </a:xfrm>
              <a:prstGeom prst="ellipse">
                <a:avLst/>
              </a:prstGeom>
              <a:solidFill>
                <a:schemeClr val="tx1">
                  <a:lumMod val="50000"/>
                  <a:lumOff val="5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zh-CN" altLang="en-US" dirty="0"/>
              </a:p>
            </p:txBody>
          </p:sp>
          <p:sp>
            <p:nvSpPr>
              <p:cNvPr id="28" name="îṡ1îďè"/>
              <p:cNvSpPr/>
              <p:nvPr/>
            </p:nvSpPr>
            <p:spPr bwMode="auto">
              <a:xfrm>
                <a:off x="5532706" y="2526260"/>
                <a:ext cx="334720" cy="228406"/>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263288 w 607639"/>
                  <a:gd name="connsiteY14" fmla="*/ 252811 h 414642"/>
                  <a:gd name="connsiteX15" fmla="*/ 243084 w 607639"/>
                  <a:gd name="connsiteY15" fmla="*/ 273078 h 414642"/>
                  <a:gd name="connsiteX16" fmla="*/ 263288 w 607639"/>
                  <a:gd name="connsiteY16" fmla="*/ 293255 h 414642"/>
                  <a:gd name="connsiteX17" fmla="*/ 283580 w 607639"/>
                  <a:gd name="connsiteY17" fmla="*/ 273078 h 414642"/>
                  <a:gd name="connsiteX18" fmla="*/ 278685 w 607639"/>
                  <a:gd name="connsiteY18" fmla="*/ 260011 h 414642"/>
                  <a:gd name="connsiteX19" fmla="*/ 277528 w 607639"/>
                  <a:gd name="connsiteY19" fmla="*/ 258944 h 414642"/>
                  <a:gd name="connsiteX20" fmla="*/ 276549 w 607639"/>
                  <a:gd name="connsiteY20" fmla="*/ 257789 h 414642"/>
                  <a:gd name="connsiteX21" fmla="*/ 263288 w 607639"/>
                  <a:gd name="connsiteY21" fmla="*/ 252811 h 414642"/>
                  <a:gd name="connsiteX22" fmla="*/ 121505 w 607639"/>
                  <a:gd name="connsiteY22" fmla="*/ 252811 h 414642"/>
                  <a:gd name="connsiteX23" fmla="*/ 101302 w 607639"/>
                  <a:gd name="connsiteY23" fmla="*/ 273078 h 414642"/>
                  <a:gd name="connsiteX24" fmla="*/ 121505 w 607639"/>
                  <a:gd name="connsiteY24" fmla="*/ 293255 h 414642"/>
                  <a:gd name="connsiteX25" fmla="*/ 141798 w 607639"/>
                  <a:gd name="connsiteY25" fmla="*/ 273078 h 414642"/>
                  <a:gd name="connsiteX26" fmla="*/ 121505 w 607639"/>
                  <a:gd name="connsiteY26" fmla="*/ 252811 h 414642"/>
                  <a:gd name="connsiteX27" fmla="*/ 486063 w 607639"/>
                  <a:gd name="connsiteY27" fmla="*/ 232633 h 414642"/>
                  <a:gd name="connsiteX28" fmla="*/ 465859 w 607639"/>
                  <a:gd name="connsiteY28" fmla="*/ 252811 h 414642"/>
                  <a:gd name="connsiteX29" fmla="*/ 486063 w 607639"/>
                  <a:gd name="connsiteY29" fmla="*/ 273078 h 414642"/>
                  <a:gd name="connsiteX30" fmla="*/ 506355 w 607639"/>
                  <a:gd name="connsiteY30" fmla="*/ 252811 h 414642"/>
                  <a:gd name="connsiteX31" fmla="*/ 486063 w 607639"/>
                  <a:gd name="connsiteY31" fmla="*/ 232633 h 414642"/>
                  <a:gd name="connsiteX32" fmla="*/ 192441 w 607639"/>
                  <a:gd name="connsiteY32" fmla="*/ 182056 h 414642"/>
                  <a:gd name="connsiteX33" fmla="*/ 172148 w 607639"/>
                  <a:gd name="connsiteY33" fmla="*/ 202233 h 414642"/>
                  <a:gd name="connsiteX34" fmla="*/ 192441 w 607639"/>
                  <a:gd name="connsiteY34" fmla="*/ 222500 h 414642"/>
                  <a:gd name="connsiteX35" fmla="*/ 212645 w 607639"/>
                  <a:gd name="connsiteY35" fmla="*/ 202233 h 414642"/>
                  <a:gd name="connsiteX36" fmla="*/ 192441 w 607639"/>
                  <a:gd name="connsiteY36" fmla="*/ 182056 h 414642"/>
                  <a:gd name="connsiteX37" fmla="*/ 394923 w 607639"/>
                  <a:gd name="connsiteY37" fmla="*/ 131478 h 414642"/>
                  <a:gd name="connsiteX38" fmla="*/ 374720 w 607639"/>
                  <a:gd name="connsiteY38" fmla="*/ 151744 h 414642"/>
                  <a:gd name="connsiteX39" fmla="*/ 394923 w 607639"/>
                  <a:gd name="connsiteY39" fmla="*/ 171922 h 414642"/>
                  <a:gd name="connsiteX40" fmla="*/ 415216 w 607639"/>
                  <a:gd name="connsiteY40" fmla="*/ 151744 h 414642"/>
                  <a:gd name="connsiteX41" fmla="*/ 394923 w 607639"/>
                  <a:gd name="connsiteY41" fmla="*/ 131478 h 414642"/>
                  <a:gd name="connsiteX42" fmla="*/ 394923 w 607639"/>
                  <a:gd name="connsiteY42" fmla="*/ 111211 h 414642"/>
                  <a:gd name="connsiteX43" fmla="*/ 435420 w 607639"/>
                  <a:gd name="connsiteY43" fmla="*/ 151744 h 414642"/>
                  <a:gd name="connsiteX44" fmla="*/ 433106 w 607639"/>
                  <a:gd name="connsiteY44" fmla="*/ 165344 h 414642"/>
                  <a:gd name="connsiteX45" fmla="*/ 472979 w 607639"/>
                  <a:gd name="connsiteY45" fmla="*/ 214589 h 414642"/>
                  <a:gd name="connsiteX46" fmla="*/ 486063 w 607639"/>
                  <a:gd name="connsiteY46" fmla="*/ 212367 h 414642"/>
                  <a:gd name="connsiteX47" fmla="*/ 526559 w 607639"/>
                  <a:gd name="connsiteY47" fmla="*/ 252811 h 414642"/>
                  <a:gd name="connsiteX48" fmla="*/ 486063 w 607639"/>
                  <a:gd name="connsiteY48" fmla="*/ 293255 h 414642"/>
                  <a:gd name="connsiteX49" fmla="*/ 445566 w 607639"/>
                  <a:gd name="connsiteY49" fmla="*/ 252811 h 414642"/>
                  <a:gd name="connsiteX50" fmla="*/ 456157 w 607639"/>
                  <a:gd name="connsiteY50" fmla="*/ 225700 h 414642"/>
                  <a:gd name="connsiteX51" fmla="*/ 421090 w 607639"/>
                  <a:gd name="connsiteY51" fmla="*/ 182500 h 414642"/>
                  <a:gd name="connsiteX52" fmla="*/ 394923 w 607639"/>
                  <a:gd name="connsiteY52" fmla="*/ 192189 h 414642"/>
                  <a:gd name="connsiteX53" fmla="*/ 368489 w 607639"/>
                  <a:gd name="connsiteY53" fmla="*/ 182233 h 414642"/>
                  <a:gd name="connsiteX54" fmla="*/ 298088 w 607639"/>
                  <a:gd name="connsiteY54" fmla="*/ 252455 h 414642"/>
                  <a:gd name="connsiteX55" fmla="*/ 303784 w 607639"/>
                  <a:gd name="connsiteY55" fmla="*/ 273078 h 414642"/>
                  <a:gd name="connsiteX56" fmla="*/ 263288 w 607639"/>
                  <a:gd name="connsiteY56" fmla="*/ 313522 h 414642"/>
                  <a:gd name="connsiteX57" fmla="*/ 222791 w 607639"/>
                  <a:gd name="connsiteY57" fmla="*/ 273078 h 414642"/>
                  <a:gd name="connsiteX58" fmla="*/ 232759 w 607639"/>
                  <a:gd name="connsiteY58" fmla="*/ 246589 h 414642"/>
                  <a:gd name="connsiteX59" fmla="*/ 218964 w 607639"/>
                  <a:gd name="connsiteY59" fmla="*/ 232811 h 414642"/>
                  <a:gd name="connsiteX60" fmla="*/ 192441 w 607639"/>
                  <a:gd name="connsiteY60" fmla="*/ 242767 h 414642"/>
                  <a:gd name="connsiteX61" fmla="*/ 165918 w 607639"/>
                  <a:gd name="connsiteY61" fmla="*/ 232811 h 414642"/>
                  <a:gd name="connsiteX62" fmla="*/ 152123 w 607639"/>
                  <a:gd name="connsiteY62" fmla="*/ 246589 h 414642"/>
                  <a:gd name="connsiteX63" fmla="*/ 162002 w 607639"/>
                  <a:gd name="connsiteY63" fmla="*/ 273078 h 414642"/>
                  <a:gd name="connsiteX64" fmla="*/ 121505 w 607639"/>
                  <a:gd name="connsiteY64" fmla="*/ 313522 h 414642"/>
                  <a:gd name="connsiteX65" fmla="*/ 81009 w 607639"/>
                  <a:gd name="connsiteY65" fmla="*/ 273078 h 414642"/>
                  <a:gd name="connsiteX66" fmla="*/ 121505 w 607639"/>
                  <a:gd name="connsiteY66" fmla="*/ 232633 h 414642"/>
                  <a:gd name="connsiteX67" fmla="*/ 136013 w 607639"/>
                  <a:gd name="connsiteY67" fmla="*/ 235300 h 414642"/>
                  <a:gd name="connsiteX68" fmla="*/ 154615 w 607639"/>
                  <a:gd name="connsiteY68" fmla="*/ 216722 h 414642"/>
                  <a:gd name="connsiteX69" fmla="*/ 151945 w 607639"/>
                  <a:gd name="connsiteY69" fmla="*/ 202233 h 414642"/>
                  <a:gd name="connsiteX70" fmla="*/ 192441 w 607639"/>
                  <a:gd name="connsiteY70" fmla="*/ 161789 h 414642"/>
                  <a:gd name="connsiteX71" fmla="*/ 232937 w 607639"/>
                  <a:gd name="connsiteY71" fmla="*/ 202233 h 414642"/>
                  <a:gd name="connsiteX72" fmla="*/ 230534 w 607639"/>
                  <a:gd name="connsiteY72" fmla="*/ 216011 h 414642"/>
                  <a:gd name="connsiteX73" fmla="*/ 249492 w 607639"/>
                  <a:gd name="connsiteY73" fmla="*/ 235033 h 414642"/>
                  <a:gd name="connsiteX74" fmla="*/ 263288 w 607639"/>
                  <a:gd name="connsiteY74" fmla="*/ 232633 h 414642"/>
                  <a:gd name="connsiteX75" fmla="*/ 283936 w 607639"/>
                  <a:gd name="connsiteY75" fmla="*/ 238322 h 414642"/>
                  <a:gd name="connsiteX76" fmla="*/ 356830 w 607639"/>
                  <a:gd name="connsiteY76" fmla="*/ 165433 h 414642"/>
                  <a:gd name="connsiteX77" fmla="*/ 354427 w 607639"/>
                  <a:gd name="connsiteY77" fmla="*/ 151744 h 414642"/>
                  <a:gd name="connsiteX78" fmla="*/ 394923 w 607639"/>
                  <a:gd name="connsiteY78" fmla="*/ 111211 h 414642"/>
                  <a:gd name="connsiteX79" fmla="*/ 324090 w 607639"/>
                  <a:gd name="connsiteY79" fmla="*/ 80938 h 414642"/>
                  <a:gd name="connsiteX80" fmla="*/ 334234 w 607639"/>
                  <a:gd name="connsiteY80" fmla="*/ 80938 h 414642"/>
                  <a:gd name="connsiteX81" fmla="*/ 344289 w 607639"/>
                  <a:gd name="connsiteY81" fmla="*/ 91064 h 414642"/>
                  <a:gd name="connsiteX82" fmla="*/ 334234 w 607639"/>
                  <a:gd name="connsiteY82" fmla="*/ 101190 h 414642"/>
                  <a:gd name="connsiteX83" fmla="*/ 324090 w 607639"/>
                  <a:gd name="connsiteY83" fmla="*/ 101190 h 414642"/>
                  <a:gd name="connsiteX84" fmla="*/ 313946 w 607639"/>
                  <a:gd name="connsiteY84" fmla="*/ 91064 h 414642"/>
                  <a:gd name="connsiteX85" fmla="*/ 324090 w 607639"/>
                  <a:gd name="connsiteY85" fmla="*/ 80938 h 414642"/>
                  <a:gd name="connsiteX86" fmla="*/ 192417 w 607639"/>
                  <a:gd name="connsiteY86" fmla="*/ 80938 h 414642"/>
                  <a:gd name="connsiteX87" fmla="*/ 283548 w 607639"/>
                  <a:gd name="connsiteY87" fmla="*/ 80938 h 414642"/>
                  <a:gd name="connsiteX88" fmla="*/ 293694 w 607639"/>
                  <a:gd name="connsiteY88" fmla="*/ 91064 h 414642"/>
                  <a:gd name="connsiteX89" fmla="*/ 283548 w 607639"/>
                  <a:gd name="connsiteY89" fmla="*/ 101190 h 414642"/>
                  <a:gd name="connsiteX90" fmla="*/ 192417 w 607639"/>
                  <a:gd name="connsiteY90" fmla="*/ 101190 h 414642"/>
                  <a:gd name="connsiteX91" fmla="*/ 182271 w 607639"/>
                  <a:gd name="connsiteY91" fmla="*/ 91064 h 414642"/>
                  <a:gd name="connsiteX92" fmla="*/ 192417 w 607639"/>
                  <a:gd name="connsiteY92" fmla="*/ 80938 h 414642"/>
                  <a:gd name="connsiteX93" fmla="*/ 91157 w 607639"/>
                  <a:gd name="connsiteY93" fmla="*/ 80938 h 414642"/>
                  <a:gd name="connsiteX94" fmla="*/ 151959 w 607639"/>
                  <a:gd name="connsiteY94" fmla="*/ 80938 h 414642"/>
                  <a:gd name="connsiteX95" fmla="*/ 162018 w 607639"/>
                  <a:gd name="connsiteY95" fmla="*/ 91064 h 414642"/>
                  <a:gd name="connsiteX96" fmla="*/ 151959 w 607639"/>
                  <a:gd name="connsiteY96" fmla="*/ 101190 h 414642"/>
                  <a:gd name="connsiteX97" fmla="*/ 91157 w 607639"/>
                  <a:gd name="connsiteY97" fmla="*/ 101190 h 414642"/>
                  <a:gd name="connsiteX98" fmla="*/ 81009 w 607639"/>
                  <a:gd name="connsiteY98" fmla="*/ 91064 h 414642"/>
                  <a:gd name="connsiteX99" fmla="*/ 91157 w 607639"/>
                  <a:gd name="connsiteY99" fmla="*/ 80938 h 414642"/>
                  <a:gd name="connsiteX100" fmla="*/ 243084 w 607639"/>
                  <a:gd name="connsiteY100" fmla="*/ 40505 h 414642"/>
                  <a:gd name="connsiteX101" fmla="*/ 334231 w 607639"/>
                  <a:gd name="connsiteY101" fmla="*/ 40505 h 414642"/>
                  <a:gd name="connsiteX102" fmla="*/ 344289 w 607639"/>
                  <a:gd name="connsiteY102" fmla="*/ 50631 h 414642"/>
                  <a:gd name="connsiteX103" fmla="*/ 334231 w 607639"/>
                  <a:gd name="connsiteY103" fmla="*/ 60757 h 414642"/>
                  <a:gd name="connsiteX104" fmla="*/ 243084 w 607639"/>
                  <a:gd name="connsiteY104" fmla="*/ 60757 h 414642"/>
                  <a:gd name="connsiteX105" fmla="*/ 232937 w 607639"/>
                  <a:gd name="connsiteY105" fmla="*/ 50631 h 414642"/>
                  <a:gd name="connsiteX106" fmla="*/ 243084 w 607639"/>
                  <a:gd name="connsiteY106" fmla="*/ 40505 h 414642"/>
                  <a:gd name="connsiteX107" fmla="*/ 91153 w 607639"/>
                  <a:gd name="connsiteY107" fmla="*/ 40505 h 414642"/>
                  <a:gd name="connsiteX108" fmla="*/ 202559 w 607639"/>
                  <a:gd name="connsiteY108" fmla="*/ 40505 h 414642"/>
                  <a:gd name="connsiteX109" fmla="*/ 212614 w 607639"/>
                  <a:gd name="connsiteY109" fmla="*/ 50631 h 414642"/>
                  <a:gd name="connsiteX110" fmla="*/ 202559 w 607639"/>
                  <a:gd name="connsiteY110" fmla="*/ 60757 h 414642"/>
                  <a:gd name="connsiteX111" fmla="*/ 91153 w 607639"/>
                  <a:gd name="connsiteY111" fmla="*/ 60757 h 414642"/>
                  <a:gd name="connsiteX112" fmla="*/ 81009 w 607639"/>
                  <a:gd name="connsiteY112" fmla="*/ 50631 h 414642"/>
                  <a:gd name="connsiteX113" fmla="*/ 91153 w 607639"/>
                  <a:gd name="connsiteY113" fmla="*/ 40505 h 414642"/>
                  <a:gd name="connsiteX114" fmla="*/ 70848 w 607639"/>
                  <a:gd name="connsiteY114" fmla="*/ 20176 h 414642"/>
                  <a:gd name="connsiteX115" fmla="*/ 60791 w 607639"/>
                  <a:gd name="connsiteY115" fmla="*/ 30309 h 414642"/>
                  <a:gd name="connsiteX116" fmla="*/ 60791 w 607639"/>
                  <a:gd name="connsiteY116" fmla="*/ 343802 h 414642"/>
                  <a:gd name="connsiteX117" fmla="*/ 222780 w 607639"/>
                  <a:gd name="connsiteY117" fmla="*/ 343802 h 414642"/>
                  <a:gd name="connsiteX118" fmla="*/ 232927 w 607639"/>
                  <a:gd name="connsiteY118" fmla="*/ 353935 h 414642"/>
                  <a:gd name="connsiteX119" fmla="*/ 232927 w 607639"/>
                  <a:gd name="connsiteY119" fmla="*/ 364067 h 414642"/>
                  <a:gd name="connsiteX120" fmla="*/ 374712 w 607639"/>
                  <a:gd name="connsiteY120" fmla="*/ 364067 h 414642"/>
                  <a:gd name="connsiteX121" fmla="*/ 374712 w 607639"/>
                  <a:gd name="connsiteY121" fmla="*/ 353935 h 414642"/>
                  <a:gd name="connsiteX122" fmla="*/ 384859 w 607639"/>
                  <a:gd name="connsiteY122" fmla="*/ 343802 h 414642"/>
                  <a:gd name="connsiteX123" fmla="*/ 546848 w 607639"/>
                  <a:gd name="connsiteY123" fmla="*/ 343802 h 414642"/>
                  <a:gd name="connsiteX124" fmla="*/ 546848 w 607639"/>
                  <a:gd name="connsiteY124" fmla="*/ 30309 h 414642"/>
                  <a:gd name="connsiteX125" fmla="*/ 536702 w 607639"/>
                  <a:gd name="connsiteY125" fmla="*/ 20176 h 414642"/>
                  <a:gd name="connsiteX126" fmla="*/ 70848 w 607639"/>
                  <a:gd name="connsiteY126" fmla="*/ 0 h 414642"/>
                  <a:gd name="connsiteX127" fmla="*/ 536702 w 607639"/>
                  <a:gd name="connsiteY127" fmla="*/ 0 h 414642"/>
                  <a:gd name="connsiteX128" fmla="*/ 567142 w 607639"/>
                  <a:gd name="connsiteY128" fmla="*/ 30309 h 414642"/>
                  <a:gd name="connsiteX129" fmla="*/ 567142 w 607639"/>
                  <a:gd name="connsiteY129" fmla="*/ 343802 h 414642"/>
                  <a:gd name="connsiteX130" fmla="*/ 597492 w 607639"/>
                  <a:gd name="connsiteY130" fmla="*/ 343802 h 414642"/>
                  <a:gd name="connsiteX131" fmla="*/ 607639 w 607639"/>
                  <a:gd name="connsiteY131" fmla="*/ 353935 h 414642"/>
                  <a:gd name="connsiteX132" fmla="*/ 607639 w 607639"/>
                  <a:gd name="connsiteY132" fmla="*/ 384244 h 414642"/>
                  <a:gd name="connsiteX133" fmla="*/ 577199 w 607639"/>
                  <a:gd name="connsiteY133" fmla="*/ 414642 h 414642"/>
                  <a:gd name="connsiteX134" fmla="*/ 30351 w 607639"/>
                  <a:gd name="connsiteY134" fmla="*/ 414642 h 414642"/>
                  <a:gd name="connsiteX135" fmla="*/ 0 w 607639"/>
                  <a:gd name="connsiteY135" fmla="*/ 384244 h 414642"/>
                  <a:gd name="connsiteX136" fmla="*/ 0 w 607639"/>
                  <a:gd name="connsiteY136" fmla="*/ 353935 h 414642"/>
                  <a:gd name="connsiteX137" fmla="*/ 10147 w 607639"/>
                  <a:gd name="connsiteY137" fmla="*/ 343802 h 414642"/>
                  <a:gd name="connsiteX138" fmla="*/ 40497 w 607639"/>
                  <a:gd name="connsiteY138" fmla="*/ 343802 h 414642"/>
                  <a:gd name="connsiteX139" fmla="*/ 40497 w 607639"/>
                  <a:gd name="connsiteY139" fmla="*/ 30309 h 414642"/>
                  <a:gd name="connsiteX140" fmla="*/ 70848 w 607639"/>
                  <a:gd name="connsiteY140"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263288" y="252811"/>
                    </a:moveTo>
                    <a:cubicBezTo>
                      <a:pt x="252162" y="252811"/>
                      <a:pt x="243084" y="261967"/>
                      <a:pt x="243084" y="273078"/>
                    </a:cubicBezTo>
                    <a:cubicBezTo>
                      <a:pt x="243084" y="284189"/>
                      <a:pt x="252162" y="293255"/>
                      <a:pt x="263288" y="293255"/>
                    </a:cubicBezTo>
                    <a:cubicBezTo>
                      <a:pt x="274413" y="293255"/>
                      <a:pt x="283580" y="284189"/>
                      <a:pt x="283580" y="273078"/>
                    </a:cubicBezTo>
                    <a:cubicBezTo>
                      <a:pt x="283580" y="268100"/>
                      <a:pt x="281711" y="263567"/>
                      <a:pt x="278685" y="260011"/>
                    </a:cubicBezTo>
                    <a:cubicBezTo>
                      <a:pt x="278329" y="259655"/>
                      <a:pt x="277884" y="259300"/>
                      <a:pt x="277528" y="258944"/>
                    </a:cubicBezTo>
                    <a:cubicBezTo>
                      <a:pt x="277172" y="258589"/>
                      <a:pt x="276816" y="258144"/>
                      <a:pt x="276549" y="257789"/>
                    </a:cubicBezTo>
                    <a:cubicBezTo>
                      <a:pt x="272989" y="254678"/>
                      <a:pt x="268361" y="252811"/>
                      <a:pt x="263288" y="252811"/>
                    </a:cubicBezTo>
                    <a:close/>
                    <a:moveTo>
                      <a:pt x="121505" y="252811"/>
                    </a:moveTo>
                    <a:cubicBezTo>
                      <a:pt x="110380" y="252811"/>
                      <a:pt x="101302" y="261967"/>
                      <a:pt x="101302" y="273078"/>
                    </a:cubicBezTo>
                    <a:cubicBezTo>
                      <a:pt x="101302" y="284189"/>
                      <a:pt x="110380" y="293255"/>
                      <a:pt x="121505" y="293255"/>
                    </a:cubicBezTo>
                    <a:cubicBezTo>
                      <a:pt x="132631" y="293255"/>
                      <a:pt x="141798" y="284189"/>
                      <a:pt x="141798" y="273078"/>
                    </a:cubicBezTo>
                    <a:cubicBezTo>
                      <a:pt x="141798" y="261967"/>
                      <a:pt x="132631" y="252811"/>
                      <a:pt x="121505" y="252811"/>
                    </a:cubicBezTo>
                    <a:close/>
                    <a:moveTo>
                      <a:pt x="486063" y="232633"/>
                    </a:moveTo>
                    <a:cubicBezTo>
                      <a:pt x="474937" y="232633"/>
                      <a:pt x="465859" y="241700"/>
                      <a:pt x="465859" y="252811"/>
                    </a:cubicBezTo>
                    <a:cubicBezTo>
                      <a:pt x="465859" y="263922"/>
                      <a:pt x="474937" y="273078"/>
                      <a:pt x="486063" y="273078"/>
                    </a:cubicBezTo>
                    <a:cubicBezTo>
                      <a:pt x="497188" y="273078"/>
                      <a:pt x="506355" y="263922"/>
                      <a:pt x="506355" y="252811"/>
                    </a:cubicBezTo>
                    <a:cubicBezTo>
                      <a:pt x="506355" y="241700"/>
                      <a:pt x="497188" y="232633"/>
                      <a:pt x="486063" y="232633"/>
                    </a:cubicBezTo>
                    <a:close/>
                    <a:moveTo>
                      <a:pt x="192441" y="182056"/>
                    </a:moveTo>
                    <a:cubicBezTo>
                      <a:pt x="181316" y="182056"/>
                      <a:pt x="172148" y="191122"/>
                      <a:pt x="172148" y="202233"/>
                    </a:cubicBezTo>
                    <a:cubicBezTo>
                      <a:pt x="172148" y="213433"/>
                      <a:pt x="181316" y="222500"/>
                      <a:pt x="192441" y="222500"/>
                    </a:cubicBezTo>
                    <a:cubicBezTo>
                      <a:pt x="203566" y="222500"/>
                      <a:pt x="212645" y="213433"/>
                      <a:pt x="212645" y="202233"/>
                    </a:cubicBezTo>
                    <a:cubicBezTo>
                      <a:pt x="212645" y="191122"/>
                      <a:pt x="203566" y="182056"/>
                      <a:pt x="192441" y="182056"/>
                    </a:cubicBezTo>
                    <a:close/>
                    <a:moveTo>
                      <a:pt x="394923" y="131478"/>
                    </a:moveTo>
                    <a:cubicBezTo>
                      <a:pt x="383798" y="131478"/>
                      <a:pt x="374720" y="140544"/>
                      <a:pt x="374720" y="151744"/>
                    </a:cubicBezTo>
                    <a:cubicBezTo>
                      <a:pt x="374720" y="162856"/>
                      <a:pt x="383798" y="171922"/>
                      <a:pt x="394923" y="171922"/>
                    </a:cubicBezTo>
                    <a:cubicBezTo>
                      <a:pt x="406049" y="171922"/>
                      <a:pt x="415216" y="162856"/>
                      <a:pt x="415216" y="151744"/>
                    </a:cubicBezTo>
                    <a:cubicBezTo>
                      <a:pt x="415216" y="140544"/>
                      <a:pt x="406049" y="131478"/>
                      <a:pt x="394923" y="131478"/>
                    </a:cubicBezTo>
                    <a:close/>
                    <a:moveTo>
                      <a:pt x="394923" y="111211"/>
                    </a:moveTo>
                    <a:cubicBezTo>
                      <a:pt x="417263" y="111211"/>
                      <a:pt x="435420" y="129433"/>
                      <a:pt x="435420" y="151744"/>
                    </a:cubicBezTo>
                    <a:cubicBezTo>
                      <a:pt x="435420" y="156456"/>
                      <a:pt x="434619" y="161078"/>
                      <a:pt x="433106" y="165344"/>
                    </a:cubicBezTo>
                    <a:lnTo>
                      <a:pt x="472979" y="214589"/>
                    </a:lnTo>
                    <a:cubicBezTo>
                      <a:pt x="477162" y="213167"/>
                      <a:pt x="481523" y="212367"/>
                      <a:pt x="486063" y="212367"/>
                    </a:cubicBezTo>
                    <a:cubicBezTo>
                      <a:pt x="508402" y="212367"/>
                      <a:pt x="526559" y="230589"/>
                      <a:pt x="526559" y="252811"/>
                    </a:cubicBezTo>
                    <a:cubicBezTo>
                      <a:pt x="526559" y="275122"/>
                      <a:pt x="508402" y="293255"/>
                      <a:pt x="486063" y="293255"/>
                    </a:cubicBezTo>
                    <a:cubicBezTo>
                      <a:pt x="463812" y="293255"/>
                      <a:pt x="445566" y="275122"/>
                      <a:pt x="445566" y="252811"/>
                    </a:cubicBezTo>
                    <a:cubicBezTo>
                      <a:pt x="445566" y="242411"/>
                      <a:pt x="449571" y="232900"/>
                      <a:pt x="456157" y="225700"/>
                    </a:cubicBezTo>
                    <a:lnTo>
                      <a:pt x="421090" y="182500"/>
                    </a:lnTo>
                    <a:cubicBezTo>
                      <a:pt x="414059" y="188544"/>
                      <a:pt x="404892" y="192189"/>
                      <a:pt x="394923" y="192189"/>
                    </a:cubicBezTo>
                    <a:cubicBezTo>
                      <a:pt x="384866" y="192189"/>
                      <a:pt x="375610" y="188367"/>
                      <a:pt x="368489" y="182233"/>
                    </a:cubicBezTo>
                    <a:lnTo>
                      <a:pt x="298088" y="252455"/>
                    </a:lnTo>
                    <a:cubicBezTo>
                      <a:pt x="301737" y="258500"/>
                      <a:pt x="303784" y="265522"/>
                      <a:pt x="303784" y="273078"/>
                    </a:cubicBezTo>
                    <a:cubicBezTo>
                      <a:pt x="303784" y="295300"/>
                      <a:pt x="285627" y="313522"/>
                      <a:pt x="263288" y="313522"/>
                    </a:cubicBezTo>
                    <a:cubicBezTo>
                      <a:pt x="241037" y="313522"/>
                      <a:pt x="222791" y="295300"/>
                      <a:pt x="222791" y="273078"/>
                    </a:cubicBezTo>
                    <a:cubicBezTo>
                      <a:pt x="222791" y="262944"/>
                      <a:pt x="226529" y="253700"/>
                      <a:pt x="232759" y="246589"/>
                    </a:cubicBezTo>
                    <a:lnTo>
                      <a:pt x="218964" y="232811"/>
                    </a:lnTo>
                    <a:cubicBezTo>
                      <a:pt x="211844" y="238944"/>
                      <a:pt x="202498" y="242767"/>
                      <a:pt x="192441" y="242767"/>
                    </a:cubicBezTo>
                    <a:cubicBezTo>
                      <a:pt x="182295" y="242767"/>
                      <a:pt x="173038" y="238944"/>
                      <a:pt x="165918" y="232811"/>
                    </a:cubicBezTo>
                    <a:lnTo>
                      <a:pt x="152123" y="246589"/>
                    </a:lnTo>
                    <a:cubicBezTo>
                      <a:pt x="158264" y="253700"/>
                      <a:pt x="162002" y="262944"/>
                      <a:pt x="162002" y="273078"/>
                    </a:cubicBezTo>
                    <a:cubicBezTo>
                      <a:pt x="162002" y="295300"/>
                      <a:pt x="143845" y="313522"/>
                      <a:pt x="121505" y="313522"/>
                    </a:cubicBezTo>
                    <a:cubicBezTo>
                      <a:pt x="99255" y="313522"/>
                      <a:pt x="81009" y="295300"/>
                      <a:pt x="81009" y="273078"/>
                    </a:cubicBezTo>
                    <a:cubicBezTo>
                      <a:pt x="81009" y="250856"/>
                      <a:pt x="99255" y="232633"/>
                      <a:pt x="121505" y="232633"/>
                    </a:cubicBezTo>
                    <a:cubicBezTo>
                      <a:pt x="126668" y="232633"/>
                      <a:pt x="131563" y="233611"/>
                      <a:pt x="136013" y="235300"/>
                    </a:cubicBezTo>
                    <a:lnTo>
                      <a:pt x="154615" y="216722"/>
                    </a:lnTo>
                    <a:cubicBezTo>
                      <a:pt x="152924" y="212278"/>
                      <a:pt x="151945" y="207389"/>
                      <a:pt x="151945" y="202233"/>
                    </a:cubicBezTo>
                    <a:cubicBezTo>
                      <a:pt x="151945" y="180011"/>
                      <a:pt x="170101" y="161789"/>
                      <a:pt x="192441" y="161789"/>
                    </a:cubicBezTo>
                    <a:cubicBezTo>
                      <a:pt x="214692" y="161789"/>
                      <a:pt x="232937" y="180011"/>
                      <a:pt x="232937" y="202233"/>
                    </a:cubicBezTo>
                    <a:cubicBezTo>
                      <a:pt x="232937" y="207122"/>
                      <a:pt x="232047" y="211744"/>
                      <a:pt x="230534" y="216011"/>
                    </a:cubicBezTo>
                    <a:lnTo>
                      <a:pt x="249492" y="235033"/>
                    </a:lnTo>
                    <a:cubicBezTo>
                      <a:pt x="253853" y="233433"/>
                      <a:pt x="258481" y="232633"/>
                      <a:pt x="263288" y="232633"/>
                    </a:cubicBezTo>
                    <a:cubicBezTo>
                      <a:pt x="270853" y="232633"/>
                      <a:pt x="277884" y="234678"/>
                      <a:pt x="283936" y="238322"/>
                    </a:cubicBezTo>
                    <a:lnTo>
                      <a:pt x="356830" y="165433"/>
                    </a:lnTo>
                    <a:cubicBezTo>
                      <a:pt x="355317" y="161167"/>
                      <a:pt x="354427" y="156544"/>
                      <a:pt x="354427" y="151744"/>
                    </a:cubicBezTo>
                    <a:cubicBezTo>
                      <a:pt x="354427" y="129433"/>
                      <a:pt x="372672" y="111211"/>
                      <a:pt x="394923" y="111211"/>
                    </a:cubicBezTo>
                    <a:close/>
                    <a:moveTo>
                      <a:pt x="324090" y="80938"/>
                    </a:moveTo>
                    <a:lnTo>
                      <a:pt x="334234" y="80938"/>
                    </a:lnTo>
                    <a:cubicBezTo>
                      <a:pt x="340285" y="80938"/>
                      <a:pt x="344289" y="85024"/>
                      <a:pt x="344289" y="91064"/>
                    </a:cubicBezTo>
                    <a:cubicBezTo>
                      <a:pt x="344289" y="97104"/>
                      <a:pt x="340285" y="101190"/>
                      <a:pt x="334234" y="101190"/>
                    </a:cubicBezTo>
                    <a:lnTo>
                      <a:pt x="324090" y="101190"/>
                    </a:lnTo>
                    <a:cubicBezTo>
                      <a:pt x="318039" y="101190"/>
                      <a:pt x="313946" y="97104"/>
                      <a:pt x="313946" y="91064"/>
                    </a:cubicBezTo>
                    <a:cubicBezTo>
                      <a:pt x="313946" y="85024"/>
                      <a:pt x="318039" y="80938"/>
                      <a:pt x="324090" y="80938"/>
                    </a:cubicBezTo>
                    <a:close/>
                    <a:moveTo>
                      <a:pt x="192417" y="80938"/>
                    </a:moveTo>
                    <a:lnTo>
                      <a:pt x="283548" y="80938"/>
                    </a:lnTo>
                    <a:cubicBezTo>
                      <a:pt x="289600" y="80938"/>
                      <a:pt x="293694" y="85024"/>
                      <a:pt x="293694" y="91064"/>
                    </a:cubicBezTo>
                    <a:cubicBezTo>
                      <a:pt x="293694" y="97104"/>
                      <a:pt x="289600" y="101190"/>
                      <a:pt x="283548" y="101190"/>
                    </a:cubicBezTo>
                    <a:lnTo>
                      <a:pt x="192417" y="101190"/>
                    </a:lnTo>
                    <a:cubicBezTo>
                      <a:pt x="186365" y="101190"/>
                      <a:pt x="182271" y="97104"/>
                      <a:pt x="182271" y="91064"/>
                    </a:cubicBezTo>
                    <a:cubicBezTo>
                      <a:pt x="182271" y="85024"/>
                      <a:pt x="186365" y="80938"/>
                      <a:pt x="192417" y="80938"/>
                    </a:cubicBezTo>
                    <a:close/>
                    <a:moveTo>
                      <a:pt x="91157" y="80938"/>
                    </a:moveTo>
                    <a:lnTo>
                      <a:pt x="151959" y="80938"/>
                    </a:lnTo>
                    <a:cubicBezTo>
                      <a:pt x="158012" y="80938"/>
                      <a:pt x="162018" y="85024"/>
                      <a:pt x="162018" y="91064"/>
                    </a:cubicBezTo>
                    <a:cubicBezTo>
                      <a:pt x="162018" y="97104"/>
                      <a:pt x="158012" y="101190"/>
                      <a:pt x="151959" y="101190"/>
                    </a:cubicBezTo>
                    <a:lnTo>
                      <a:pt x="91157" y="101190"/>
                    </a:lnTo>
                    <a:cubicBezTo>
                      <a:pt x="85104" y="101190"/>
                      <a:pt x="81009" y="97104"/>
                      <a:pt x="81009" y="91064"/>
                    </a:cubicBezTo>
                    <a:cubicBezTo>
                      <a:pt x="81009" y="85024"/>
                      <a:pt x="85104" y="80938"/>
                      <a:pt x="91157" y="80938"/>
                    </a:cubicBezTo>
                    <a:close/>
                    <a:moveTo>
                      <a:pt x="243084" y="40505"/>
                    </a:moveTo>
                    <a:lnTo>
                      <a:pt x="334231" y="40505"/>
                    </a:lnTo>
                    <a:cubicBezTo>
                      <a:pt x="340284" y="40505"/>
                      <a:pt x="344289" y="44591"/>
                      <a:pt x="344289" y="50631"/>
                    </a:cubicBezTo>
                    <a:cubicBezTo>
                      <a:pt x="344289" y="56671"/>
                      <a:pt x="340284" y="60757"/>
                      <a:pt x="334231" y="60757"/>
                    </a:cubicBezTo>
                    <a:lnTo>
                      <a:pt x="243084" y="60757"/>
                    </a:lnTo>
                    <a:cubicBezTo>
                      <a:pt x="236942" y="60757"/>
                      <a:pt x="232937" y="56671"/>
                      <a:pt x="232937" y="50631"/>
                    </a:cubicBezTo>
                    <a:cubicBezTo>
                      <a:pt x="232937" y="44591"/>
                      <a:pt x="236942" y="40505"/>
                      <a:pt x="243084" y="40505"/>
                    </a:cubicBezTo>
                    <a:close/>
                    <a:moveTo>
                      <a:pt x="91153" y="40505"/>
                    </a:moveTo>
                    <a:lnTo>
                      <a:pt x="202559" y="40505"/>
                    </a:lnTo>
                    <a:cubicBezTo>
                      <a:pt x="208610" y="40505"/>
                      <a:pt x="212614" y="44591"/>
                      <a:pt x="212614" y="50631"/>
                    </a:cubicBezTo>
                    <a:cubicBezTo>
                      <a:pt x="212614" y="56671"/>
                      <a:pt x="208610" y="60757"/>
                      <a:pt x="202559" y="60757"/>
                    </a:cubicBezTo>
                    <a:lnTo>
                      <a:pt x="91153" y="60757"/>
                    </a:lnTo>
                    <a:cubicBezTo>
                      <a:pt x="85102" y="60757"/>
                      <a:pt x="81009" y="56671"/>
                      <a:pt x="81009" y="50631"/>
                    </a:cubicBezTo>
                    <a:cubicBezTo>
                      <a:pt x="81009" y="44591"/>
                      <a:pt x="85102" y="40505"/>
                      <a:pt x="91153" y="40505"/>
                    </a:cubicBezTo>
                    <a:close/>
                    <a:moveTo>
                      <a:pt x="70848" y="20176"/>
                    </a:moveTo>
                    <a:cubicBezTo>
                      <a:pt x="64796" y="20176"/>
                      <a:pt x="60791" y="24265"/>
                      <a:pt x="60791" y="30309"/>
                    </a:cubicBezTo>
                    <a:lnTo>
                      <a:pt x="60791" y="343802"/>
                    </a:lnTo>
                    <a:lnTo>
                      <a:pt x="222780" y="343802"/>
                    </a:lnTo>
                    <a:cubicBezTo>
                      <a:pt x="228833" y="343802"/>
                      <a:pt x="232927" y="347891"/>
                      <a:pt x="232927" y="353935"/>
                    </a:cubicBezTo>
                    <a:lnTo>
                      <a:pt x="232927" y="364067"/>
                    </a:lnTo>
                    <a:lnTo>
                      <a:pt x="374712" y="364067"/>
                    </a:lnTo>
                    <a:lnTo>
                      <a:pt x="374712" y="353935"/>
                    </a:lnTo>
                    <a:cubicBezTo>
                      <a:pt x="374712" y="347891"/>
                      <a:pt x="378717" y="343802"/>
                      <a:pt x="384859" y="343802"/>
                    </a:cubicBezTo>
                    <a:lnTo>
                      <a:pt x="546848" y="343802"/>
                    </a:lnTo>
                    <a:lnTo>
                      <a:pt x="546848" y="30309"/>
                    </a:lnTo>
                    <a:cubicBezTo>
                      <a:pt x="546848" y="24265"/>
                      <a:pt x="542754" y="20176"/>
                      <a:pt x="536702" y="20176"/>
                    </a:cubicBezTo>
                    <a:close/>
                    <a:moveTo>
                      <a:pt x="70848" y="0"/>
                    </a:moveTo>
                    <a:lnTo>
                      <a:pt x="536702" y="0"/>
                    </a:lnTo>
                    <a:cubicBezTo>
                      <a:pt x="553969" y="0"/>
                      <a:pt x="567142" y="13155"/>
                      <a:pt x="567142" y="30309"/>
                    </a:cubicBezTo>
                    <a:lnTo>
                      <a:pt x="567142" y="343802"/>
                    </a:lnTo>
                    <a:lnTo>
                      <a:pt x="597492" y="343802"/>
                    </a:lnTo>
                    <a:cubicBezTo>
                      <a:pt x="603545" y="343802"/>
                      <a:pt x="607639" y="347891"/>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1"/>
                      <a:pt x="4094" y="343802"/>
                      <a:pt x="10147" y="343802"/>
                    </a:cubicBezTo>
                    <a:lnTo>
                      <a:pt x="40497" y="343802"/>
                    </a:lnTo>
                    <a:lnTo>
                      <a:pt x="40497" y="30309"/>
                    </a:lnTo>
                    <a:cubicBezTo>
                      <a:pt x="40497" y="13155"/>
                      <a:pt x="53670" y="0"/>
                      <a:pt x="70848" y="0"/>
                    </a:cubicBez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endParaRPr lang="en-US" sz="7200" dirty="0"/>
              </a:p>
            </p:txBody>
          </p:sp>
        </p:grpSp>
        <p:grpSp>
          <p:nvGrpSpPr>
            <p:cNvPr id="12" name="íSļíďè"/>
            <p:cNvGrpSpPr/>
            <p:nvPr/>
          </p:nvGrpSpPr>
          <p:grpSpPr>
            <a:xfrm>
              <a:off x="7970199" y="1268760"/>
              <a:ext cx="3691440" cy="973662"/>
              <a:chOff x="4282358" y="4917293"/>
              <a:chExt cx="3691440" cy="973662"/>
            </a:xfrm>
          </p:grpSpPr>
          <p:sp>
            <p:nvSpPr>
              <p:cNvPr id="25" name="iṣľiḑé"/>
              <p:cNvSpPr/>
              <p:nvPr/>
            </p:nvSpPr>
            <p:spPr bwMode="auto">
              <a:xfrm>
                <a:off x="4282358" y="5283769"/>
                <a:ext cx="3691440" cy="607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000" dirty="0"/>
                  <a:t>Copy paste fonts. Choose the only option to retain text.</a:t>
                </a:r>
                <a:endParaRPr lang="zh-CN" altLang="en-US" sz="1000" dirty="0"/>
              </a:p>
            </p:txBody>
          </p:sp>
          <p:sp>
            <p:nvSpPr>
              <p:cNvPr id="26" name="ïṧlîḍè"/>
              <p:cNvSpPr txBox="1"/>
              <p:nvPr/>
            </p:nvSpPr>
            <p:spPr bwMode="auto">
              <a:xfrm>
                <a:off x="4282358" y="4917293"/>
                <a:ext cx="3691440"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en-US" altLang="zh-CN" sz="1800" b="1" dirty="0"/>
                  <a:t>Text here</a:t>
                </a:r>
              </a:p>
            </p:txBody>
          </p:sp>
        </p:grpSp>
        <p:grpSp>
          <p:nvGrpSpPr>
            <p:cNvPr id="13" name="isľiḍé"/>
            <p:cNvGrpSpPr/>
            <p:nvPr/>
          </p:nvGrpSpPr>
          <p:grpSpPr>
            <a:xfrm>
              <a:off x="7970199" y="3143574"/>
              <a:ext cx="3691440" cy="973662"/>
              <a:chOff x="4282358" y="4917293"/>
              <a:chExt cx="3691440" cy="973662"/>
            </a:xfrm>
          </p:grpSpPr>
          <p:sp>
            <p:nvSpPr>
              <p:cNvPr id="23" name="îŝlîďè"/>
              <p:cNvSpPr/>
              <p:nvPr/>
            </p:nvSpPr>
            <p:spPr bwMode="auto">
              <a:xfrm>
                <a:off x="4282358" y="5283769"/>
                <a:ext cx="3691440" cy="607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000" dirty="0"/>
                  <a:t>Copy paste fonts. Choose the only option to retain text.</a:t>
                </a:r>
                <a:endParaRPr lang="zh-CN" altLang="en-US" sz="1000" dirty="0"/>
              </a:p>
            </p:txBody>
          </p:sp>
          <p:sp>
            <p:nvSpPr>
              <p:cNvPr id="24" name="íṣ1iḓè"/>
              <p:cNvSpPr txBox="1"/>
              <p:nvPr/>
            </p:nvSpPr>
            <p:spPr bwMode="auto">
              <a:xfrm>
                <a:off x="4282358" y="4917293"/>
                <a:ext cx="3691440"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en-US" altLang="zh-CN" sz="1800" b="1" dirty="0"/>
                  <a:t>Text here</a:t>
                </a:r>
              </a:p>
            </p:txBody>
          </p:sp>
        </p:grpSp>
        <p:grpSp>
          <p:nvGrpSpPr>
            <p:cNvPr id="14" name="iṡ1íḋe"/>
            <p:cNvGrpSpPr/>
            <p:nvPr/>
          </p:nvGrpSpPr>
          <p:grpSpPr>
            <a:xfrm>
              <a:off x="7970199" y="5040428"/>
              <a:ext cx="3691440" cy="973662"/>
              <a:chOff x="4282358" y="4917293"/>
              <a:chExt cx="3691440" cy="973662"/>
            </a:xfrm>
          </p:grpSpPr>
          <p:sp>
            <p:nvSpPr>
              <p:cNvPr id="21" name="îṧḷîḍè"/>
              <p:cNvSpPr/>
              <p:nvPr/>
            </p:nvSpPr>
            <p:spPr bwMode="auto">
              <a:xfrm>
                <a:off x="4282358" y="5283769"/>
                <a:ext cx="3691440" cy="607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000" dirty="0"/>
                  <a:t>Copy paste fonts. Choose the only option to retain text.</a:t>
                </a:r>
                <a:endParaRPr lang="zh-CN" altLang="en-US" sz="1000" dirty="0"/>
              </a:p>
            </p:txBody>
          </p:sp>
          <p:sp>
            <p:nvSpPr>
              <p:cNvPr id="22" name="îŝlïḓe"/>
              <p:cNvSpPr txBox="1"/>
              <p:nvPr/>
            </p:nvSpPr>
            <p:spPr bwMode="auto">
              <a:xfrm>
                <a:off x="4282358" y="4917293"/>
                <a:ext cx="3691440"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en-US" altLang="zh-CN" sz="1800" b="1" dirty="0"/>
                  <a:t>Text here</a:t>
                </a:r>
              </a:p>
            </p:txBody>
          </p:sp>
        </p:grpSp>
        <p:grpSp>
          <p:nvGrpSpPr>
            <p:cNvPr id="15" name="íṩlîḍè"/>
            <p:cNvGrpSpPr/>
            <p:nvPr/>
          </p:nvGrpSpPr>
          <p:grpSpPr>
            <a:xfrm>
              <a:off x="5431279" y="2197855"/>
              <a:ext cx="2108063" cy="970279"/>
              <a:chOff x="9038803" y="1443040"/>
              <a:chExt cx="2108063" cy="970279"/>
            </a:xfrm>
          </p:grpSpPr>
          <p:sp>
            <p:nvSpPr>
              <p:cNvPr id="19" name="íṣlïḋê"/>
              <p:cNvSpPr/>
              <p:nvPr/>
            </p:nvSpPr>
            <p:spPr bwMode="auto">
              <a:xfrm>
                <a:off x="9038803" y="1855920"/>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000" dirty="0"/>
                  <a:t>Copy paste fonts. Choose the only option to retain text.</a:t>
                </a:r>
                <a:endParaRPr lang="zh-CN" altLang="en-US" sz="1000" dirty="0"/>
              </a:p>
            </p:txBody>
          </p:sp>
          <p:sp>
            <p:nvSpPr>
              <p:cNvPr id="20" name="i$1îḋè"/>
              <p:cNvSpPr txBox="1"/>
              <p:nvPr/>
            </p:nvSpPr>
            <p:spPr bwMode="auto">
              <a:xfrm>
                <a:off x="9038803" y="1443040"/>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grpSp>
          <p:nvGrpSpPr>
            <p:cNvPr id="16" name="íṩḷiḋê"/>
            <p:cNvGrpSpPr/>
            <p:nvPr/>
          </p:nvGrpSpPr>
          <p:grpSpPr>
            <a:xfrm>
              <a:off x="5431279" y="4057944"/>
              <a:ext cx="2108063" cy="970279"/>
              <a:chOff x="9038803" y="1443040"/>
              <a:chExt cx="2108063" cy="970279"/>
            </a:xfrm>
          </p:grpSpPr>
          <p:sp>
            <p:nvSpPr>
              <p:cNvPr id="17" name="ïSľîḋe"/>
              <p:cNvSpPr/>
              <p:nvPr/>
            </p:nvSpPr>
            <p:spPr bwMode="auto">
              <a:xfrm>
                <a:off x="9038803" y="1855920"/>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000" dirty="0"/>
                  <a:t>Copy paste fonts. Choose the only option to retain text.</a:t>
                </a:r>
                <a:endParaRPr lang="zh-CN" altLang="en-US" sz="1000" dirty="0"/>
              </a:p>
            </p:txBody>
          </p:sp>
          <p:sp>
            <p:nvSpPr>
              <p:cNvPr id="18" name="íSḻïḑé"/>
              <p:cNvSpPr txBox="1"/>
              <p:nvPr/>
            </p:nvSpPr>
            <p:spPr bwMode="auto">
              <a:xfrm>
                <a:off x="9038803" y="1443040"/>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grpSp>
      <p:grpSp>
        <p:nvGrpSpPr>
          <p:cNvPr id="33" name="组合 32"/>
          <p:cNvGrpSpPr/>
          <p:nvPr/>
        </p:nvGrpSpPr>
        <p:grpSpPr>
          <a:xfrm>
            <a:off x="0" y="409468"/>
            <a:ext cx="5539662" cy="501994"/>
            <a:chOff x="279400" y="419100"/>
            <a:chExt cx="5539662" cy="501994"/>
          </a:xfrm>
        </p:grpSpPr>
        <p:sp>
          <p:nvSpPr>
            <p:cNvPr id="34" name="矩形 33"/>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1042081" y="482448"/>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解析工具 </a:t>
              </a:r>
            </a:p>
          </p:txBody>
        </p:sp>
      </p:grpSp>
      <p:pic>
        <p:nvPicPr>
          <p:cNvPr id="2" name="图片 1">
            <a:extLst>
              <a:ext uri="{FF2B5EF4-FFF2-40B4-BE49-F238E27FC236}">
                <a16:creationId xmlns:a16="http://schemas.microsoft.com/office/drawing/2014/main" id="{2CFA8C17-92DF-4767-B792-9A1F820FF548}"/>
              </a:ext>
            </a:extLst>
          </p:cNvPr>
          <p:cNvPicPr>
            <a:picLocks noChangeAspect="1"/>
          </p:cNvPicPr>
          <p:nvPr/>
        </p:nvPicPr>
        <p:blipFill>
          <a:blip r:embed="rId4"/>
          <a:stretch>
            <a:fillRect/>
          </a:stretch>
        </p:blipFill>
        <p:spPr>
          <a:xfrm>
            <a:off x="4116105" y="1287756"/>
            <a:ext cx="7814258" cy="4552778"/>
          </a:xfrm>
          <a:prstGeom prst="rect">
            <a:avLst/>
          </a:prstGeom>
        </p:spPr>
      </p:pic>
      <p:pic>
        <p:nvPicPr>
          <p:cNvPr id="38" name="图片 37">
            <a:extLst>
              <a:ext uri="{FF2B5EF4-FFF2-40B4-BE49-F238E27FC236}">
                <a16:creationId xmlns:a16="http://schemas.microsoft.com/office/drawing/2014/main" id="{4E93AC40-98FE-4683-9A56-F88199CC8F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9179410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îṧlíḋé"/>
          <p:cNvSpPr/>
          <p:nvPr/>
        </p:nvSpPr>
        <p:spPr>
          <a:xfrm>
            <a:off x="4399984" y="0"/>
            <a:ext cx="3087232" cy="256797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íṡḷîďê"/>
          <p:cNvSpPr/>
          <p:nvPr/>
        </p:nvSpPr>
        <p:spPr bwMode="auto">
          <a:xfrm>
            <a:off x="5738423" y="1250604"/>
            <a:ext cx="410353" cy="461728"/>
          </a:xfrm>
          <a:custGeom>
            <a:avLst/>
            <a:gdLst>
              <a:gd name="T0" fmla="*/ 3497 w 9467"/>
              <a:gd name="T1" fmla="*/ 1130 h 10667"/>
              <a:gd name="T2" fmla="*/ 4604 w 9467"/>
              <a:gd name="T3" fmla="*/ 0 h 10667"/>
              <a:gd name="T4" fmla="*/ 5711 w 9467"/>
              <a:gd name="T5" fmla="*/ 1130 h 10667"/>
              <a:gd name="T6" fmla="*/ 4604 w 9467"/>
              <a:gd name="T7" fmla="*/ 2260 h 10667"/>
              <a:gd name="T8" fmla="*/ 3497 w 9467"/>
              <a:gd name="T9" fmla="*/ 1130 h 10667"/>
              <a:gd name="T10" fmla="*/ 9467 w 9467"/>
              <a:gd name="T11" fmla="*/ 9539 h 10667"/>
              <a:gd name="T12" fmla="*/ 4733 w 9467"/>
              <a:gd name="T13" fmla="*/ 10667 h 10667"/>
              <a:gd name="T14" fmla="*/ 0 w 9467"/>
              <a:gd name="T15" fmla="*/ 9539 h 10667"/>
              <a:gd name="T16" fmla="*/ 2800 w 9467"/>
              <a:gd name="T17" fmla="*/ 8515 h 10667"/>
              <a:gd name="T18" fmla="*/ 2767 w 9467"/>
              <a:gd name="T19" fmla="*/ 8821 h 10667"/>
              <a:gd name="T20" fmla="*/ 1988 w 9467"/>
              <a:gd name="T21" fmla="*/ 9270 h 10667"/>
              <a:gd name="T22" fmla="*/ 3251 w 9467"/>
              <a:gd name="T23" fmla="*/ 9818 h 10667"/>
              <a:gd name="T24" fmla="*/ 3646 w 9467"/>
              <a:gd name="T25" fmla="*/ 6257 h 10667"/>
              <a:gd name="T26" fmla="*/ 3653 w 9467"/>
              <a:gd name="T27" fmla="*/ 6121 h 10667"/>
              <a:gd name="T28" fmla="*/ 3607 w 9467"/>
              <a:gd name="T29" fmla="*/ 6133 h 10667"/>
              <a:gd name="T30" fmla="*/ 3376 w 9467"/>
              <a:gd name="T31" fmla="*/ 6062 h 10667"/>
              <a:gd name="T32" fmla="*/ 2445 w 9467"/>
              <a:gd name="T33" fmla="*/ 3934 h 10667"/>
              <a:gd name="T34" fmla="*/ 4502 w 9467"/>
              <a:gd name="T35" fmla="*/ 2379 h 10667"/>
              <a:gd name="T36" fmla="*/ 4506 w 9467"/>
              <a:gd name="T37" fmla="*/ 2379 h 10667"/>
              <a:gd name="T38" fmla="*/ 4196 w 9467"/>
              <a:gd name="T39" fmla="*/ 4919 h 10667"/>
              <a:gd name="T40" fmla="*/ 4605 w 9467"/>
              <a:gd name="T41" fmla="*/ 5334 h 10667"/>
              <a:gd name="T42" fmla="*/ 4963 w 9467"/>
              <a:gd name="T43" fmla="*/ 4919 h 10667"/>
              <a:gd name="T44" fmla="*/ 4718 w 9467"/>
              <a:gd name="T45" fmla="*/ 2377 h 10667"/>
              <a:gd name="T46" fmla="*/ 6619 w 9467"/>
              <a:gd name="T47" fmla="*/ 3552 h 10667"/>
              <a:gd name="T48" fmla="*/ 7114 w 9467"/>
              <a:gd name="T49" fmla="*/ 2497 h 10667"/>
              <a:gd name="T50" fmla="*/ 7158 w 9467"/>
              <a:gd name="T51" fmla="*/ 2339 h 10667"/>
              <a:gd name="T52" fmla="*/ 6834 w 9467"/>
              <a:gd name="T53" fmla="*/ 1702 h 10667"/>
              <a:gd name="T54" fmla="*/ 7360 w 9467"/>
              <a:gd name="T55" fmla="*/ 1440 h 10667"/>
              <a:gd name="T56" fmla="*/ 7017 w 9467"/>
              <a:gd name="T57" fmla="*/ 766 h 10667"/>
              <a:gd name="T58" fmla="*/ 7129 w 9467"/>
              <a:gd name="T59" fmla="*/ 710 h 10667"/>
              <a:gd name="T60" fmla="*/ 7472 w 9467"/>
              <a:gd name="T61" fmla="*/ 1385 h 10667"/>
              <a:gd name="T62" fmla="*/ 7617 w 9467"/>
              <a:gd name="T63" fmla="*/ 1669 h 10667"/>
              <a:gd name="T64" fmla="*/ 7641 w 9467"/>
              <a:gd name="T65" fmla="*/ 1717 h 10667"/>
              <a:gd name="T66" fmla="*/ 8199 w 9467"/>
              <a:gd name="T67" fmla="*/ 2813 h 10667"/>
              <a:gd name="T68" fmla="*/ 7810 w 9467"/>
              <a:gd name="T69" fmla="*/ 3005 h 10667"/>
              <a:gd name="T70" fmla="*/ 6666 w 9467"/>
              <a:gd name="T71" fmla="*/ 4549 h 10667"/>
              <a:gd name="T72" fmla="*/ 6546 w 9467"/>
              <a:gd name="T73" fmla="*/ 4563 h 10667"/>
              <a:gd name="T74" fmla="*/ 6080 w 9467"/>
              <a:gd name="T75" fmla="*/ 4261 h 10667"/>
              <a:gd name="T76" fmla="*/ 5482 w 9467"/>
              <a:gd name="T77" fmla="*/ 3487 h 10667"/>
              <a:gd name="T78" fmla="*/ 5697 w 9467"/>
              <a:gd name="T79" fmla="*/ 6115 h 10667"/>
              <a:gd name="T80" fmla="*/ 5695 w 9467"/>
              <a:gd name="T81" fmla="*/ 6126 h 10667"/>
              <a:gd name="T82" fmla="*/ 6302 w 9467"/>
              <a:gd name="T83" fmla="*/ 9792 h 10667"/>
              <a:gd name="T84" fmla="*/ 7422 w 9467"/>
              <a:gd name="T85" fmla="*/ 9270 h 10667"/>
              <a:gd name="T86" fmla="*/ 6753 w 9467"/>
              <a:gd name="T87" fmla="*/ 8849 h 10667"/>
              <a:gd name="T88" fmla="*/ 6694 w 9467"/>
              <a:gd name="T89" fmla="*/ 8516 h 10667"/>
              <a:gd name="T90" fmla="*/ 9467 w 9467"/>
              <a:gd name="T91" fmla="*/ 9539 h 10667"/>
              <a:gd name="T92" fmla="*/ 3699 w 9467"/>
              <a:gd name="T93" fmla="*/ 5275 h 10667"/>
              <a:gd name="T94" fmla="*/ 3795 w 9467"/>
              <a:gd name="T95" fmla="*/ 3464 h 10667"/>
              <a:gd name="T96" fmla="*/ 3183 w 9467"/>
              <a:gd name="T97" fmla="*/ 4286 h 10667"/>
              <a:gd name="T98" fmla="*/ 3699 w 9467"/>
              <a:gd name="T99" fmla="*/ 5275 h 10667"/>
              <a:gd name="T100" fmla="*/ 5283 w 9467"/>
              <a:gd name="T101" fmla="*/ 9903 h 10667"/>
              <a:gd name="T102" fmla="*/ 4677 w 9467"/>
              <a:gd name="T103" fmla="*/ 6245 h 10667"/>
              <a:gd name="T104" fmla="*/ 4270 w 9467"/>
              <a:gd name="T105" fmla="*/ 9910 h 10667"/>
              <a:gd name="T106" fmla="*/ 4705 w 9467"/>
              <a:gd name="T107" fmla="*/ 9919 h 10667"/>
              <a:gd name="T108" fmla="*/ 5283 w 9467"/>
              <a:gd name="T109" fmla="*/ 9903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67" h="10667">
                <a:moveTo>
                  <a:pt x="3497" y="1130"/>
                </a:moveTo>
                <a:cubicBezTo>
                  <a:pt x="3497" y="506"/>
                  <a:pt x="3993" y="0"/>
                  <a:pt x="4604" y="0"/>
                </a:cubicBezTo>
                <a:cubicBezTo>
                  <a:pt x="5215" y="0"/>
                  <a:pt x="5711" y="506"/>
                  <a:pt x="5711" y="1130"/>
                </a:cubicBezTo>
                <a:cubicBezTo>
                  <a:pt x="5711" y="1755"/>
                  <a:pt x="5215" y="2260"/>
                  <a:pt x="4604" y="2260"/>
                </a:cubicBezTo>
                <a:cubicBezTo>
                  <a:pt x="3993" y="2260"/>
                  <a:pt x="3497" y="1755"/>
                  <a:pt x="3497" y="1130"/>
                </a:cubicBezTo>
                <a:close/>
                <a:moveTo>
                  <a:pt x="9467" y="9539"/>
                </a:moveTo>
                <a:cubicBezTo>
                  <a:pt x="9467" y="10161"/>
                  <a:pt x="7347" y="10667"/>
                  <a:pt x="4733" y="10667"/>
                </a:cubicBezTo>
                <a:cubicBezTo>
                  <a:pt x="2119" y="10667"/>
                  <a:pt x="0" y="10161"/>
                  <a:pt x="0" y="9539"/>
                </a:cubicBezTo>
                <a:cubicBezTo>
                  <a:pt x="0" y="9081"/>
                  <a:pt x="1155" y="8691"/>
                  <a:pt x="2800" y="8515"/>
                </a:cubicBezTo>
                <a:lnTo>
                  <a:pt x="2767" y="8821"/>
                </a:lnTo>
                <a:cubicBezTo>
                  <a:pt x="2287" y="8938"/>
                  <a:pt x="1988" y="9096"/>
                  <a:pt x="1988" y="9270"/>
                </a:cubicBezTo>
                <a:cubicBezTo>
                  <a:pt x="1988" y="9501"/>
                  <a:pt x="2493" y="9703"/>
                  <a:pt x="3251" y="9818"/>
                </a:cubicBezTo>
                <a:lnTo>
                  <a:pt x="3646" y="6257"/>
                </a:lnTo>
                <a:lnTo>
                  <a:pt x="3653" y="6121"/>
                </a:lnTo>
                <a:cubicBezTo>
                  <a:pt x="3637" y="6124"/>
                  <a:pt x="3623" y="6133"/>
                  <a:pt x="3607" y="6133"/>
                </a:cubicBezTo>
                <a:cubicBezTo>
                  <a:pt x="3527" y="6133"/>
                  <a:pt x="3446" y="6110"/>
                  <a:pt x="3376" y="6062"/>
                </a:cubicBezTo>
                <a:cubicBezTo>
                  <a:pt x="2867" y="5717"/>
                  <a:pt x="2110" y="4619"/>
                  <a:pt x="2445" y="3934"/>
                </a:cubicBezTo>
                <a:cubicBezTo>
                  <a:pt x="3162" y="2467"/>
                  <a:pt x="4188" y="2372"/>
                  <a:pt x="4502" y="2379"/>
                </a:cubicBezTo>
                <a:cubicBezTo>
                  <a:pt x="4503" y="2379"/>
                  <a:pt x="4505" y="2379"/>
                  <a:pt x="4506" y="2379"/>
                </a:cubicBezTo>
                <a:lnTo>
                  <a:pt x="4196" y="4919"/>
                </a:lnTo>
                <a:lnTo>
                  <a:pt x="4605" y="5334"/>
                </a:lnTo>
                <a:lnTo>
                  <a:pt x="4963" y="4919"/>
                </a:lnTo>
                <a:lnTo>
                  <a:pt x="4718" y="2377"/>
                </a:lnTo>
                <a:cubicBezTo>
                  <a:pt x="5130" y="2393"/>
                  <a:pt x="5983" y="2555"/>
                  <a:pt x="6619" y="3552"/>
                </a:cubicBezTo>
                <a:cubicBezTo>
                  <a:pt x="6837" y="3225"/>
                  <a:pt x="7102" y="2671"/>
                  <a:pt x="7114" y="2497"/>
                </a:cubicBezTo>
                <a:cubicBezTo>
                  <a:pt x="7118" y="2441"/>
                  <a:pt x="7134" y="2388"/>
                  <a:pt x="7158" y="2339"/>
                </a:cubicBezTo>
                <a:lnTo>
                  <a:pt x="6834" y="1702"/>
                </a:lnTo>
                <a:lnTo>
                  <a:pt x="7360" y="1440"/>
                </a:lnTo>
                <a:lnTo>
                  <a:pt x="7017" y="766"/>
                </a:lnTo>
                <a:lnTo>
                  <a:pt x="7129" y="710"/>
                </a:lnTo>
                <a:lnTo>
                  <a:pt x="7472" y="1385"/>
                </a:lnTo>
                <a:lnTo>
                  <a:pt x="7617" y="1669"/>
                </a:lnTo>
                <a:lnTo>
                  <a:pt x="7641" y="1717"/>
                </a:lnTo>
                <a:lnTo>
                  <a:pt x="8199" y="2813"/>
                </a:lnTo>
                <a:lnTo>
                  <a:pt x="7810" y="3005"/>
                </a:lnTo>
                <a:cubicBezTo>
                  <a:pt x="7589" y="3609"/>
                  <a:pt x="7106" y="4450"/>
                  <a:pt x="6666" y="4549"/>
                </a:cubicBezTo>
                <a:cubicBezTo>
                  <a:pt x="6625" y="4559"/>
                  <a:pt x="6585" y="4563"/>
                  <a:pt x="6546" y="4563"/>
                </a:cubicBezTo>
                <a:cubicBezTo>
                  <a:pt x="6349" y="4563"/>
                  <a:pt x="6174" y="4452"/>
                  <a:pt x="6080" y="4261"/>
                </a:cubicBezTo>
                <a:cubicBezTo>
                  <a:pt x="5899" y="3891"/>
                  <a:pt x="5688" y="3647"/>
                  <a:pt x="5482" y="3487"/>
                </a:cubicBezTo>
                <a:lnTo>
                  <a:pt x="5697" y="6115"/>
                </a:lnTo>
                <a:cubicBezTo>
                  <a:pt x="5697" y="6119"/>
                  <a:pt x="5695" y="6121"/>
                  <a:pt x="5695" y="6126"/>
                </a:cubicBezTo>
                <a:lnTo>
                  <a:pt x="6302" y="9792"/>
                </a:lnTo>
                <a:cubicBezTo>
                  <a:pt x="6977" y="9674"/>
                  <a:pt x="7422" y="9485"/>
                  <a:pt x="7422" y="9270"/>
                </a:cubicBezTo>
                <a:cubicBezTo>
                  <a:pt x="7422" y="9110"/>
                  <a:pt x="7167" y="8962"/>
                  <a:pt x="6753" y="8849"/>
                </a:cubicBezTo>
                <a:lnTo>
                  <a:pt x="6694" y="8516"/>
                </a:lnTo>
                <a:cubicBezTo>
                  <a:pt x="8325" y="8694"/>
                  <a:pt x="9467" y="9083"/>
                  <a:pt x="9467" y="9539"/>
                </a:cubicBezTo>
                <a:close/>
                <a:moveTo>
                  <a:pt x="3699" y="5275"/>
                </a:moveTo>
                <a:lnTo>
                  <a:pt x="3795" y="3464"/>
                </a:lnTo>
                <a:cubicBezTo>
                  <a:pt x="3596" y="3626"/>
                  <a:pt x="3380" y="3880"/>
                  <a:pt x="3183" y="4286"/>
                </a:cubicBezTo>
                <a:cubicBezTo>
                  <a:pt x="3123" y="4441"/>
                  <a:pt x="3399" y="4981"/>
                  <a:pt x="3699" y="5275"/>
                </a:cubicBezTo>
                <a:close/>
                <a:moveTo>
                  <a:pt x="5283" y="9903"/>
                </a:moveTo>
                <a:lnTo>
                  <a:pt x="4677" y="6245"/>
                </a:lnTo>
                <a:lnTo>
                  <a:pt x="4270" y="9910"/>
                </a:lnTo>
                <a:cubicBezTo>
                  <a:pt x="4412" y="9916"/>
                  <a:pt x="4557" y="9919"/>
                  <a:pt x="4705" y="9919"/>
                </a:cubicBezTo>
                <a:cubicBezTo>
                  <a:pt x="4905" y="9919"/>
                  <a:pt x="5097" y="9913"/>
                  <a:pt x="5283" y="9903"/>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 name="ïSlidè"/>
          <p:cNvSpPr txBox="1"/>
          <p:nvPr/>
        </p:nvSpPr>
        <p:spPr>
          <a:xfrm>
            <a:off x="4831595" y="1778570"/>
            <a:ext cx="2224010" cy="470381"/>
          </a:xfrm>
          <a:prstGeom prst="rect">
            <a:avLst/>
          </a:prstGeom>
          <a:noFill/>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b="1" i="1" dirty="0">
              <a:solidFill>
                <a:schemeClr val="bg1"/>
              </a:solidFill>
            </a:endParaRPr>
          </a:p>
        </p:txBody>
      </p:sp>
      <p:sp>
        <p:nvSpPr>
          <p:cNvPr id="7" name="íšļiḋè"/>
          <p:cNvSpPr/>
          <p:nvPr/>
        </p:nvSpPr>
        <p:spPr>
          <a:xfrm>
            <a:off x="4399984" y="2591132"/>
            <a:ext cx="3087232" cy="1104568"/>
          </a:xfrm>
          <a:prstGeom prst="rect">
            <a:avLst/>
          </a:prstGeom>
          <a:blipFill>
            <a:blip r:embed="rId2"/>
            <a:stretch>
              <a:fillRect t="-84375" b="-82457"/>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b="1" i="1" dirty="0">
              <a:solidFill>
                <a:schemeClr val="accent1"/>
              </a:solidFill>
            </a:endParaRPr>
          </a:p>
        </p:txBody>
      </p:sp>
      <p:cxnSp>
        <p:nvCxnSpPr>
          <p:cNvPr id="8" name="直接连接符 7"/>
          <p:cNvCxnSpPr/>
          <p:nvPr/>
        </p:nvCxnSpPr>
        <p:spPr>
          <a:xfrm>
            <a:off x="669925" y="4508500"/>
            <a:ext cx="10850563"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íśḻïḑé"/>
          <p:cNvSpPr/>
          <p:nvPr/>
        </p:nvSpPr>
        <p:spPr>
          <a:xfrm>
            <a:off x="1528034" y="4165600"/>
            <a:ext cx="685800" cy="685800"/>
          </a:xfrm>
          <a:prstGeom prst="ellipse">
            <a:avLst/>
          </a:prstGeom>
          <a:solidFill>
            <a:schemeClr val="tx1">
              <a:lumMod val="50000"/>
              <a:lumOff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b="1" dirty="0"/>
              <a:t>01</a:t>
            </a:r>
            <a:endParaRPr lang="zh-CN" altLang="en-US" b="1" dirty="0"/>
          </a:p>
        </p:txBody>
      </p:sp>
      <p:sp>
        <p:nvSpPr>
          <p:cNvPr id="10" name="íṧḻíḍè"/>
          <p:cNvSpPr txBox="1"/>
          <p:nvPr/>
        </p:nvSpPr>
        <p:spPr>
          <a:xfrm>
            <a:off x="673100" y="4951231"/>
            <a:ext cx="2395671" cy="470381"/>
          </a:xfrm>
          <a:prstGeom prst="rect">
            <a:avLst/>
          </a:prstGeom>
          <a:noFill/>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b="1" dirty="0"/>
              <a:t>APPID</a:t>
            </a:r>
            <a:endParaRPr lang="zh-CN" altLang="en-US" b="1" dirty="0"/>
          </a:p>
        </p:txBody>
      </p:sp>
      <p:sp>
        <p:nvSpPr>
          <p:cNvPr id="11" name="ïṩ1íḋe"/>
          <p:cNvSpPr txBox="1"/>
          <p:nvPr/>
        </p:nvSpPr>
        <p:spPr>
          <a:xfrm>
            <a:off x="673099" y="5273754"/>
            <a:ext cx="2395670" cy="725188"/>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t>终端标识</a:t>
            </a:r>
            <a:endParaRPr lang="en-US" altLang="zh-CN" sz="1100" dirty="0"/>
          </a:p>
        </p:txBody>
      </p:sp>
      <p:sp>
        <p:nvSpPr>
          <p:cNvPr id="12" name="ïṥļïďé"/>
          <p:cNvSpPr txBox="1"/>
          <p:nvPr/>
        </p:nvSpPr>
        <p:spPr>
          <a:xfrm>
            <a:off x="4734947" y="4951231"/>
            <a:ext cx="2395671" cy="470381"/>
          </a:xfrm>
          <a:prstGeom prst="rect">
            <a:avLst/>
          </a:prstGeom>
          <a:noFill/>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b="1" dirty="0" err="1"/>
              <a:t>AuthCode</a:t>
            </a:r>
            <a:endParaRPr lang="zh-CN" altLang="en-US" b="1" dirty="0"/>
          </a:p>
        </p:txBody>
      </p:sp>
      <p:sp>
        <p:nvSpPr>
          <p:cNvPr id="13" name="îŝ1íḓé"/>
          <p:cNvSpPr txBox="1"/>
          <p:nvPr/>
        </p:nvSpPr>
        <p:spPr>
          <a:xfrm>
            <a:off x="4731059" y="5281536"/>
            <a:ext cx="2395670" cy="725188"/>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t>授权码</a:t>
            </a:r>
            <a:endParaRPr lang="en-US" altLang="zh-CN" sz="1100" dirty="0"/>
          </a:p>
        </p:txBody>
      </p:sp>
      <p:sp>
        <p:nvSpPr>
          <p:cNvPr id="14" name="íṩļïdê"/>
          <p:cNvSpPr txBox="1"/>
          <p:nvPr/>
        </p:nvSpPr>
        <p:spPr>
          <a:xfrm>
            <a:off x="9084753" y="4951231"/>
            <a:ext cx="2395671" cy="470381"/>
          </a:xfrm>
          <a:prstGeom prst="rect">
            <a:avLst/>
          </a:prstGeom>
          <a:noFill/>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b="1" dirty="0" err="1"/>
              <a:t>APPType</a:t>
            </a:r>
            <a:endParaRPr lang="zh-CN" altLang="en-US" b="1" dirty="0"/>
          </a:p>
        </p:txBody>
      </p:sp>
      <p:sp>
        <p:nvSpPr>
          <p:cNvPr id="15" name="îṣḻiḍe"/>
          <p:cNvSpPr txBox="1"/>
          <p:nvPr/>
        </p:nvSpPr>
        <p:spPr>
          <a:xfrm>
            <a:off x="9170360" y="5300991"/>
            <a:ext cx="2395670" cy="725188"/>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zh-CN" altLang="en-US" sz="1100" dirty="0"/>
              <a:t>终端类型</a:t>
            </a:r>
            <a:endParaRPr lang="en-US" altLang="zh-CN" sz="1100" dirty="0"/>
          </a:p>
        </p:txBody>
      </p:sp>
      <p:sp>
        <p:nvSpPr>
          <p:cNvPr id="18" name="îṩlídê"/>
          <p:cNvSpPr/>
          <p:nvPr/>
        </p:nvSpPr>
        <p:spPr>
          <a:xfrm>
            <a:off x="5574324" y="4165600"/>
            <a:ext cx="685800" cy="685800"/>
          </a:xfrm>
          <a:prstGeom prst="ellipse">
            <a:avLst/>
          </a:prstGeom>
          <a:solidFill>
            <a:schemeClr val="tx1">
              <a:lumMod val="50000"/>
              <a:lumOff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b="1" dirty="0"/>
              <a:t>02</a:t>
            </a:r>
            <a:endParaRPr lang="zh-CN" altLang="en-US" b="1" dirty="0"/>
          </a:p>
        </p:txBody>
      </p:sp>
      <p:sp>
        <p:nvSpPr>
          <p:cNvPr id="19" name="îṧḻíḋê"/>
          <p:cNvSpPr/>
          <p:nvPr/>
        </p:nvSpPr>
        <p:spPr>
          <a:xfrm>
            <a:off x="9928010" y="4165600"/>
            <a:ext cx="685800" cy="685800"/>
          </a:xfrm>
          <a:prstGeom prst="ellipse">
            <a:avLst/>
          </a:prstGeom>
          <a:solidFill>
            <a:schemeClr val="tx1">
              <a:lumMod val="50000"/>
              <a:lumOff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b="1" dirty="0"/>
              <a:t>03</a:t>
            </a:r>
            <a:endParaRPr lang="zh-CN" altLang="en-US" b="1" dirty="0"/>
          </a:p>
        </p:txBody>
      </p:sp>
      <p:grpSp>
        <p:nvGrpSpPr>
          <p:cNvPr id="21" name="组合 20"/>
          <p:cNvGrpSpPr/>
          <p:nvPr/>
        </p:nvGrpSpPr>
        <p:grpSpPr>
          <a:xfrm>
            <a:off x="0" y="386994"/>
            <a:ext cx="5666662" cy="523220"/>
            <a:chOff x="279400" y="396626"/>
            <a:chExt cx="5666662" cy="523220"/>
          </a:xfrm>
        </p:grpSpPr>
        <p:sp>
          <p:nvSpPr>
            <p:cNvPr id="22" name="矩形 21"/>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1169081" y="396626"/>
              <a:ext cx="4776981" cy="523220"/>
            </a:xfrm>
            <a:prstGeom prst="rect">
              <a:avLst/>
            </a:prstGeom>
            <a:noFill/>
          </p:spPr>
          <p:txBody>
            <a:bodyPr wrap="square" rtlCol="0">
              <a:spAutoFit/>
            </a:bodyPr>
            <a:lstStyle/>
            <a:p>
              <a:r>
                <a:rPr lang="en-US" altLang="zh-CN" sz="2800" b="1" dirty="0">
                  <a:effectLst>
                    <a:outerShdw blurRad="38100" dist="38100" dir="2700000" algn="tl">
                      <a:srgbClr val="000000">
                        <a:alpha val="43137"/>
                      </a:srgbClr>
                    </a:outerShdw>
                  </a:effectLst>
                </a:rPr>
                <a:t>CTP</a:t>
              </a:r>
              <a:r>
                <a:rPr lang="zh-CN" altLang="en-US" sz="2800" b="1" dirty="0">
                  <a:effectLst>
                    <a:outerShdw blurRad="38100" dist="38100" dir="2700000" algn="tl">
                      <a:srgbClr val="000000">
                        <a:alpha val="43137"/>
                      </a:srgbClr>
                    </a:outerShdw>
                  </a:effectLst>
                </a:rPr>
                <a:t>的终端认证原理</a:t>
              </a:r>
            </a:p>
          </p:txBody>
        </p:sp>
      </p:grpSp>
      <p:sp>
        <p:nvSpPr>
          <p:cNvPr id="2" name="文本框 1">
            <a:extLst>
              <a:ext uri="{FF2B5EF4-FFF2-40B4-BE49-F238E27FC236}">
                <a16:creationId xmlns:a16="http://schemas.microsoft.com/office/drawing/2014/main" id="{7C52E81B-0984-46FE-B5D3-ED5DA30C9AC3}"/>
              </a:ext>
            </a:extLst>
          </p:cNvPr>
          <p:cNvSpPr txBox="1"/>
          <p:nvPr/>
        </p:nvSpPr>
        <p:spPr>
          <a:xfrm>
            <a:off x="1004862" y="1162833"/>
            <a:ext cx="2551565" cy="923330"/>
          </a:xfrm>
          <a:prstGeom prst="rect">
            <a:avLst/>
          </a:prstGeom>
          <a:noFill/>
        </p:spPr>
        <p:txBody>
          <a:bodyPr wrap="square" rtlCol="0">
            <a:spAutoFit/>
          </a:bodyPr>
          <a:lstStyle/>
          <a:p>
            <a:r>
              <a:rPr lang="en-US" altLang="zh-CN" b="1" dirty="0"/>
              <a:t>1</a:t>
            </a:r>
            <a:r>
              <a:rPr lang="zh-CN" altLang="en-US" b="1" dirty="0"/>
              <a:t>、终端认证功能是</a:t>
            </a:r>
            <a:r>
              <a:rPr lang="en-US" altLang="zh-CN" b="1" dirty="0"/>
              <a:t>CTP</a:t>
            </a:r>
            <a:r>
              <a:rPr lang="zh-CN" altLang="en-US" b="1" dirty="0"/>
              <a:t>识别发起登录请求对象的重要手段</a:t>
            </a:r>
            <a:endParaRPr lang="en-US" altLang="zh-CN" b="1" dirty="0"/>
          </a:p>
        </p:txBody>
      </p:sp>
      <p:sp>
        <p:nvSpPr>
          <p:cNvPr id="26" name="矩形 25">
            <a:extLst>
              <a:ext uri="{FF2B5EF4-FFF2-40B4-BE49-F238E27FC236}">
                <a16:creationId xmlns:a16="http://schemas.microsoft.com/office/drawing/2014/main" id="{21BABD41-B6FA-417A-B4EE-BAE7C84461E6}"/>
              </a:ext>
            </a:extLst>
          </p:cNvPr>
          <p:cNvSpPr/>
          <p:nvPr/>
        </p:nvSpPr>
        <p:spPr>
          <a:xfrm rot="18992557">
            <a:off x="6800034" y="1855329"/>
            <a:ext cx="5750292" cy="923330"/>
          </a:xfrm>
          <a:prstGeom prst="rect">
            <a:avLst/>
          </a:prstGeom>
          <a:noFill/>
        </p:spPr>
        <p:txBody>
          <a:bodyPr wrap="square" lIns="91440" tIns="45720" rIns="91440" bIns="45720">
            <a:spAutoFit/>
          </a:bodyPr>
          <a:lstStyle/>
          <a:p>
            <a:pPr algn="ctr"/>
            <a:r>
              <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终端认证的三要素</a:t>
            </a:r>
          </a:p>
        </p:txBody>
      </p:sp>
      <p:pic>
        <p:nvPicPr>
          <p:cNvPr id="27" name="图片 26">
            <a:extLst>
              <a:ext uri="{FF2B5EF4-FFF2-40B4-BE49-F238E27FC236}">
                <a16:creationId xmlns:a16="http://schemas.microsoft.com/office/drawing/2014/main" id="{4FDAFAEC-AF67-46C6-80F6-BB84EB4171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16" name="文本框 15">
            <a:extLst>
              <a:ext uri="{FF2B5EF4-FFF2-40B4-BE49-F238E27FC236}">
                <a16:creationId xmlns:a16="http://schemas.microsoft.com/office/drawing/2014/main" id="{86513166-BDB8-44A8-82C8-FF7A9DD1B46B}"/>
              </a:ext>
            </a:extLst>
          </p:cNvPr>
          <p:cNvSpPr txBox="1"/>
          <p:nvPr/>
        </p:nvSpPr>
        <p:spPr>
          <a:xfrm>
            <a:off x="1029313" y="2223689"/>
            <a:ext cx="2871950" cy="1200329"/>
          </a:xfrm>
          <a:prstGeom prst="rect">
            <a:avLst/>
          </a:prstGeom>
          <a:noFill/>
        </p:spPr>
        <p:txBody>
          <a:bodyPr wrap="square" rtlCol="0">
            <a:spAutoFit/>
          </a:bodyPr>
          <a:lstStyle/>
          <a:p>
            <a:r>
              <a:rPr lang="en-US" altLang="zh-CN" b="1" dirty="0"/>
              <a:t>2</a:t>
            </a:r>
            <a:r>
              <a:rPr lang="zh-CN" altLang="en-US" b="1" dirty="0"/>
              <a:t>、交易终端在登录</a:t>
            </a:r>
            <a:r>
              <a:rPr lang="en-US" altLang="zh-CN" b="1" dirty="0"/>
              <a:t>CTP</a:t>
            </a:r>
            <a:r>
              <a:rPr lang="zh-CN" altLang="en-US" b="1" dirty="0"/>
              <a:t>系统前必须携带其</a:t>
            </a:r>
            <a:r>
              <a:rPr lang="en-US" altLang="zh-CN" b="1" dirty="0"/>
              <a:t>APPID</a:t>
            </a:r>
            <a:r>
              <a:rPr lang="zh-CN" altLang="en-US" b="1" dirty="0"/>
              <a:t>和授权码，认证通过后方可登录系统</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out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arn(inVertic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0-#ppt_w/2"/>
                                          </p:val>
                                        </p:tav>
                                        <p:tav tm="100000">
                                          <p:val>
                                            <p:strVal val="#ppt_x"/>
                                          </p:val>
                                        </p:tav>
                                      </p:tavLst>
                                    </p:anim>
                                    <p:anim calcmode="lin" valueType="num">
                                      <p:cBhvr additive="base">
                                        <p:cTn id="29" dur="500" fill="hold"/>
                                        <p:tgtEl>
                                          <p:spTgt spid="18"/>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0-#ppt_w/2"/>
                                          </p:val>
                                        </p:tav>
                                        <p:tav tm="100000">
                                          <p:val>
                                            <p:strVal val="#ppt_x"/>
                                          </p:val>
                                        </p:tav>
                                      </p:tavLst>
                                    </p:anim>
                                    <p:anim calcmode="lin" valueType="num">
                                      <p:cBhvr additive="base">
                                        <p:cTn id="33" dur="500" fill="hold"/>
                                        <p:tgtEl>
                                          <p:spTgt spid="12"/>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0-#ppt_w/2"/>
                                          </p:val>
                                        </p:tav>
                                        <p:tav tm="100000">
                                          <p:val>
                                            <p:strVal val="#ppt_x"/>
                                          </p:val>
                                        </p:tav>
                                      </p:tavLst>
                                    </p:anim>
                                    <p:anim calcmode="lin" valueType="num">
                                      <p:cBhvr additive="base">
                                        <p:cTn id="37"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0-#ppt_w/2"/>
                                          </p:val>
                                        </p:tav>
                                        <p:tav tm="100000">
                                          <p:val>
                                            <p:strVal val="#ppt_x"/>
                                          </p:val>
                                        </p:tav>
                                      </p:tavLst>
                                    </p:anim>
                                    <p:anim calcmode="lin" valueType="num">
                                      <p:cBhvr additive="base">
                                        <p:cTn id="43" dur="500" fill="hold"/>
                                        <p:tgtEl>
                                          <p:spTgt spid="19"/>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0-#ppt_w/2"/>
                                          </p:val>
                                        </p:tav>
                                        <p:tav tm="100000">
                                          <p:val>
                                            <p:strVal val="#ppt_x"/>
                                          </p:val>
                                        </p:tav>
                                      </p:tavLst>
                                    </p:anim>
                                    <p:anim calcmode="lin" valueType="num">
                                      <p:cBhvr additive="base">
                                        <p:cTn id="47" dur="500" fill="hold"/>
                                        <p:tgtEl>
                                          <p:spTgt spid="14"/>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0-#ppt_w/2"/>
                                          </p:val>
                                        </p:tav>
                                        <p:tav tm="100000">
                                          <p:val>
                                            <p:strVal val="#ppt_x"/>
                                          </p:val>
                                        </p:tav>
                                      </p:tavLst>
                                    </p:anim>
                                    <p:anim calcmode="lin" valueType="num">
                                      <p:cBhvr additive="base">
                                        <p:cTn id="51"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26"/>
                                        </p:tgtEl>
                                        <p:attrNameLst>
                                          <p:attrName>style.visibility</p:attrName>
                                        </p:attrNameLst>
                                      </p:cBhvr>
                                      <p:to>
                                        <p:strVal val="visible"/>
                                      </p:to>
                                    </p:set>
                                    <p:anim calcmode="lin" valueType="num">
                                      <p:cBhvr>
                                        <p:cTn id="56" dur="500" fill="hold"/>
                                        <p:tgtEl>
                                          <p:spTgt spid="26"/>
                                        </p:tgtEl>
                                        <p:attrNameLst>
                                          <p:attrName>ppt_w</p:attrName>
                                        </p:attrNameLst>
                                      </p:cBhvr>
                                      <p:tavLst>
                                        <p:tav tm="0">
                                          <p:val>
                                            <p:fltVal val="0"/>
                                          </p:val>
                                        </p:tav>
                                        <p:tav tm="100000">
                                          <p:val>
                                            <p:strVal val="#ppt_w"/>
                                          </p:val>
                                        </p:tav>
                                      </p:tavLst>
                                    </p:anim>
                                    <p:anim calcmode="lin" valueType="num">
                                      <p:cBhvr>
                                        <p:cTn id="57" dur="500" fill="hold"/>
                                        <p:tgtEl>
                                          <p:spTgt spid="26"/>
                                        </p:tgtEl>
                                        <p:attrNameLst>
                                          <p:attrName>ppt_h</p:attrName>
                                        </p:attrNameLst>
                                      </p:cBhvr>
                                      <p:tavLst>
                                        <p:tav tm="0">
                                          <p:val>
                                            <p:fltVal val="0"/>
                                          </p:val>
                                        </p:tav>
                                        <p:tav tm="100000">
                                          <p:val>
                                            <p:strVal val="#ppt_h"/>
                                          </p:val>
                                        </p:tav>
                                      </p:tavLst>
                                    </p:anim>
                                    <p:animEffect transition="in" filter="fade">
                                      <p:cBhvr>
                                        <p:cTn id="5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p:bldP spid="12" grpId="0"/>
      <p:bldP spid="13" grpId="0"/>
      <p:bldP spid="14" grpId="0"/>
      <p:bldP spid="15" grpId="0"/>
      <p:bldP spid="18" grpId="0" animBg="1"/>
      <p:bldP spid="19" grpId="0" animBg="1"/>
      <p:bldP spid="2" grpId="0" build="allAtOnce"/>
      <p:bldP spid="26" grpId="0"/>
      <p:bldP spid="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495301"/>
            <a:chOff x="279400" y="419100"/>
            <a:chExt cx="5539662" cy="495301"/>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解析工具 </a:t>
              </a:r>
            </a:p>
          </p:txBody>
        </p:sp>
      </p:grpSp>
      <p:graphicFrame>
        <p:nvGraphicFramePr>
          <p:cNvPr id="52" name="表格 51">
            <a:extLst>
              <a:ext uri="{FF2B5EF4-FFF2-40B4-BE49-F238E27FC236}">
                <a16:creationId xmlns:a16="http://schemas.microsoft.com/office/drawing/2014/main" id="{6F60728B-783E-45F0-AC08-3E6B82A69028}"/>
              </a:ext>
            </a:extLst>
          </p:cNvPr>
          <p:cNvGraphicFramePr>
            <a:graphicFrameLocks noGrp="1"/>
          </p:cNvGraphicFramePr>
          <p:nvPr>
            <p:extLst>
              <p:ext uri="{D42A27DB-BD31-4B8C-83A1-F6EECF244321}">
                <p14:modId xmlns:p14="http://schemas.microsoft.com/office/powerpoint/2010/main" val="384456958"/>
              </p:ext>
            </p:extLst>
          </p:nvPr>
        </p:nvGraphicFramePr>
        <p:xfrm>
          <a:off x="133350" y="934022"/>
          <a:ext cx="11875510" cy="5373376"/>
        </p:xfrm>
        <a:graphic>
          <a:graphicData uri="http://schemas.openxmlformats.org/drawingml/2006/table">
            <a:tbl>
              <a:tblPr firstRow="1" bandRow="1">
                <a:tableStyleId>{5C22544A-7EE6-4342-B048-85BDC9FD1C3A}</a:tableStyleId>
              </a:tblPr>
              <a:tblGrid>
                <a:gridCol w="5937755">
                  <a:extLst>
                    <a:ext uri="{9D8B030D-6E8A-4147-A177-3AD203B41FA5}">
                      <a16:colId xmlns:a16="http://schemas.microsoft.com/office/drawing/2014/main" val="3831208796"/>
                    </a:ext>
                  </a:extLst>
                </a:gridCol>
                <a:gridCol w="5937755">
                  <a:extLst>
                    <a:ext uri="{9D8B030D-6E8A-4147-A177-3AD203B41FA5}">
                      <a16:colId xmlns:a16="http://schemas.microsoft.com/office/drawing/2014/main" val="3837705720"/>
                    </a:ext>
                  </a:extLst>
                </a:gridCol>
              </a:tblGrid>
              <a:tr h="373836">
                <a:tc>
                  <a:txBody>
                    <a:bodyPr/>
                    <a:lstStyle/>
                    <a:p>
                      <a:pPr algn="ctr"/>
                      <a:r>
                        <a:rPr lang="zh-CN" altLang="en-US" sz="1800" b="0" i="0" u="none" strike="noStrike" kern="1200" baseline="0" dirty="0">
                          <a:solidFill>
                            <a:schemeClr val="lt1"/>
                          </a:solidFill>
                          <a:latin typeface="+mn-lt"/>
                          <a:ea typeface="+mn-ea"/>
                          <a:cs typeface="+mn-cs"/>
                        </a:rPr>
                        <a:t>终端设备类型</a:t>
                      </a:r>
                    </a:p>
                  </a:txBody>
                  <a:tcPr/>
                </a:tc>
                <a:tc>
                  <a:txBody>
                    <a:bodyPr/>
                    <a:lstStyle/>
                    <a:p>
                      <a:pPr algn="ctr"/>
                      <a:r>
                        <a:rPr lang="zh-CN" altLang="en-US" sz="1800" b="0" i="0" u="none" strike="noStrike" kern="1200" baseline="0" dirty="0">
                          <a:solidFill>
                            <a:schemeClr val="lt1"/>
                          </a:solidFill>
                          <a:latin typeface="+mn-lt"/>
                          <a:ea typeface="+mn-ea"/>
                          <a:cs typeface="+mn-cs"/>
                        </a:rPr>
                        <a:t>详细终端设备信息采集内容及记录顺序 </a:t>
                      </a:r>
                    </a:p>
                  </a:txBody>
                  <a:tcPr/>
                </a:tc>
                <a:extLst>
                  <a:ext uri="{0D108BD9-81ED-4DB2-BD59-A6C34878D82A}">
                    <a16:rowId xmlns:a16="http://schemas.microsoft.com/office/drawing/2014/main" val="1288226826"/>
                  </a:ext>
                </a:extLst>
              </a:tr>
              <a:tr h="976180">
                <a:tc>
                  <a:txBody>
                    <a:bodyPr/>
                    <a:lstStyle/>
                    <a:p>
                      <a:pPr algn="ctr"/>
                      <a:endParaRPr lang="en-US" altLang="zh-CN" dirty="0"/>
                    </a:p>
                    <a:p>
                      <a:pPr algn="ctr"/>
                      <a:r>
                        <a:rPr lang="en-US" altLang="zh-CN" dirty="0"/>
                        <a:t>Windows</a:t>
                      </a:r>
                      <a:endParaRPr lang="zh-CN" altLang="en-US" dirty="0"/>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IP1@</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IP2@</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1@</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2@</a:t>
                      </a:r>
                      <a:r>
                        <a:rPr lang="zh-CN" altLang="en-US" sz="1050" b="0" i="0" u="none" strike="noStrike" kern="1200" baseline="0" dirty="0">
                          <a:solidFill>
                            <a:schemeClr val="dk1"/>
                          </a:solidFill>
                          <a:latin typeface="+mn-lt"/>
                          <a:ea typeface="+mn-ea"/>
                          <a:cs typeface="+mn-cs"/>
                        </a:rPr>
                        <a:t>设备名</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操作系统版本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硬盘序列号</a:t>
                      </a:r>
                      <a:r>
                        <a:rPr lang="en-US" altLang="zh-CN" sz="1050" b="0" i="0" u="none" strike="noStrike" kern="1200" baseline="0" dirty="0">
                          <a:solidFill>
                            <a:schemeClr val="dk1"/>
                          </a:solidFill>
                          <a:latin typeface="+mn-lt"/>
                          <a:ea typeface="+mn-ea"/>
                          <a:cs typeface="+mn-cs"/>
                        </a:rPr>
                        <a:t>@CPU</a:t>
                      </a:r>
                      <a:r>
                        <a:rPr lang="zh-CN" altLang="en-US" sz="1050" b="0" i="0" u="none" strike="noStrike" kern="1200" baseline="0" dirty="0">
                          <a:solidFill>
                            <a:schemeClr val="dk1"/>
                          </a:solidFill>
                          <a:latin typeface="+mn-lt"/>
                          <a:ea typeface="+mn-ea"/>
                          <a:cs typeface="+mn-cs"/>
                        </a:rPr>
                        <a:t>序列号</a:t>
                      </a:r>
                      <a:r>
                        <a:rPr lang="en-US" altLang="zh-CN" sz="1050" b="0" i="0" u="none" strike="noStrike" kern="1200" baseline="0" dirty="0">
                          <a:solidFill>
                            <a:schemeClr val="dk1"/>
                          </a:solidFill>
                          <a:latin typeface="+mn-lt"/>
                          <a:ea typeface="+mn-ea"/>
                          <a:cs typeface="+mn-cs"/>
                        </a:rPr>
                        <a:t>@BIOS</a:t>
                      </a:r>
                      <a:r>
                        <a:rPr lang="zh-CN" altLang="en-US" sz="1050" b="0" i="0" u="none" strike="noStrike" kern="1200" baseline="0" dirty="0">
                          <a:solidFill>
                            <a:schemeClr val="dk1"/>
                          </a:solidFill>
                          <a:latin typeface="+mn-lt"/>
                          <a:ea typeface="+mn-ea"/>
                          <a:cs typeface="+mn-cs"/>
                        </a:rPr>
                        <a:t>序列号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系统盘分区信息</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异常标识</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客户交易终端公网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客户交易终端公网端口号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客户登入时间</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RelayAppID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中继代理公网端口号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中继代理登入时间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a:t>
                      </a:r>
                      <a:endParaRPr lang="en-US" altLang="zh-CN" sz="1800" b="0" i="0" u="none" strike="noStrike" kern="1200" baseline="0" dirty="0">
                        <a:solidFill>
                          <a:schemeClr val="dk1"/>
                        </a:solidFill>
                        <a:latin typeface="+mn-lt"/>
                        <a:ea typeface="+mn-ea"/>
                        <a:cs typeface="+mn-cs"/>
                      </a:endParaRPr>
                    </a:p>
                  </a:txBody>
                  <a:tcPr/>
                </a:tc>
                <a:extLst>
                  <a:ext uri="{0D108BD9-81ED-4DB2-BD59-A6C34878D82A}">
                    <a16:rowId xmlns:a16="http://schemas.microsoft.com/office/drawing/2014/main" val="965547627"/>
                  </a:ext>
                </a:extLst>
              </a:tr>
              <a:tr h="373836">
                <a:tc>
                  <a:txBody>
                    <a:bodyPr/>
                    <a:lstStyle/>
                    <a:p>
                      <a:pPr algn="ctr"/>
                      <a:endParaRPr lang="en-US" altLang="zh-CN" dirty="0"/>
                    </a:p>
                    <a:p>
                      <a:pPr algn="ctr"/>
                      <a:r>
                        <a:rPr lang="en-US" altLang="zh-CN" dirty="0" err="1"/>
                        <a:t>linux</a:t>
                      </a:r>
                      <a:endParaRPr lang="zh-CN" altLang="en-US" dirty="0"/>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IP1@</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IP2@</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1@</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2@</a:t>
                      </a:r>
                      <a:r>
                        <a:rPr lang="zh-CN" altLang="en-US" sz="1050" b="0" i="0" u="none" strike="noStrike" kern="1200" baseline="0" dirty="0">
                          <a:solidFill>
                            <a:schemeClr val="dk1"/>
                          </a:solidFill>
                          <a:latin typeface="+mn-lt"/>
                          <a:ea typeface="+mn-ea"/>
                          <a:cs typeface="+mn-cs"/>
                        </a:rPr>
                        <a:t>设备名</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操作系统版本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硬盘序列号</a:t>
                      </a:r>
                      <a:r>
                        <a:rPr lang="en-US" altLang="zh-CN" sz="1050" b="0" i="0" u="none" strike="noStrike" kern="1200" baseline="0" dirty="0">
                          <a:solidFill>
                            <a:schemeClr val="dk1"/>
                          </a:solidFill>
                          <a:latin typeface="+mn-lt"/>
                          <a:ea typeface="+mn-ea"/>
                          <a:cs typeface="+mn-cs"/>
                        </a:rPr>
                        <a:t>@CPU</a:t>
                      </a:r>
                      <a:r>
                        <a:rPr lang="zh-CN" altLang="en-US" sz="1050" b="0" i="0" u="none" strike="noStrike" kern="1200" baseline="0" dirty="0">
                          <a:solidFill>
                            <a:schemeClr val="dk1"/>
                          </a:solidFill>
                          <a:latin typeface="+mn-lt"/>
                          <a:ea typeface="+mn-ea"/>
                          <a:cs typeface="+mn-cs"/>
                        </a:rPr>
                        <a:t>序列号</a:t>
                      </a:r>
                      <a:r>
                        <a:rPr lang="en-US" altLang="zh-CN" sz="1050" b="0" i="0" u="none" strike="noStrike" kern="1200" baseline="0" dirty="0">
                          <a:solidFill>
                            <a:schemeClr val="dk1"/>
                          </a:solidFill>
                          <a:latin typeface="+mn-lt"/>
                          <a:ea typeface="+mn-ea"/>
                          <a:cs typeface="+mn-cs"/>
                        </a:rPr>
                        <a:t>@BIOS</a:t>
                      </a:r>
                      <a:r>
                        <a:rPr lang="zh-CN" altLang="en-US" sz="1050" b="0" i="0" u="none" strike="noStrike" kern="1200" baseline="0" dirty="0">
                          <a:solidFill>
                            <a:schemeClr val="dk1"/>
                          </a:solidFill>
                          <a:latin typeface="+mn-lt"/>
                          <a:ea typeface="+mn-ea"/>
                          <a:cs typeface="+mn-cs"/>
                        </a:rPr>
                        <a:t>序列号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异常标识</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客户交易终端公网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客户交易终端公网端口号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客户登入时间</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RelayAppID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中继代理公网端口号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中继代理登入时间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r>
                        <a:rPr lang="en-US" altLang="zh-CN" sz="180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1828137514"/>
                  </a:ext>
                </a:extLst>
              </a:tr>
              <a:tr h="373836">
                <a:tc>
                  <a:txBody>
                    <a:bodyPr/>
                    <a:lstStyle/>
                    <a:p>
                      <a:pPr algn="ctr"/>
                      <a:endParaRPr lang="en-US" altLang="zh-CN" dirty="0"/>
                    </a:p>
                    <a:p>
                      <a:pPr algn="ctr"/>
                      <a:r>
                        <a:rPr lang="en-US" altLang="zh-CN" dirty="0"/>
                        <a:t>Mac OS</a:t>
                      </a:r>
                      <a:endParaRPr lang="zh-CN" altLang="en-US" dirty="0"/>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IP1@</a:t>
                      </a:r>
                      <a:r>
                        <a:rPr lang="zh-CN" altLang="en-US" sz="1050" b="0" i="0" u="none" strike="noStrike" kern="1200" baseline="0" dirty="0">
                          <a:solidFill>
                            <a:schemeClr val="dk1"/>
                          </a:solidFill>
                          <a:latin typeface="+mn-lt"/>
                          <a:ea typeface="+mn-ea"/>
                          <a:cs typeface="+mn-cs"/>
                        </a:rPr>
                        <a:t>私网</a:t>
                      </a:r>
                      <a:r>
                        <a:rPr lang="en-US" altLang="zh-CN" sz="1050" b="0" i="0" u="none" strike="noStrike" kern="1200" baseline="0" dirty="0">
                          <a:solidFill>
                            <a:schemeClr val="dk1"/>
                          </a:solidFill>
                          <a:latin typeface="+mn-lt"/>
                          <a:ea typeface="+mn-ea"/>
                          <a:cs typeface="+mn-cs"/>
                        </a:rPr>
                        <a:t>IP2@</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1@</a:t>
                      </a:r>
                      <a:r>
                        <a:rPr lang="zh-CN" altLang="en-US" sz="1050" b="0" i="0" u="none" strike="noStrike" kern="1200" baseline="0" dirty="0">
                          <a:solidFill>
                            <a:schemeClr val="dk1"/>
                          </a:solidFill>
                          <a:latin typeface="+mn-lt"/>
                          <a:ea typeface="+mn-ea"/>
                          <a:cs typeface="+mn-cs"/>
                        </a:rPr>
                        <a:t>网卡</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2@</a:t>
                      </a:r>
                      <a:r>
                        <a:rPr lang="zh-CN" altLang="en-US" sz="1050" b="0" i="0" u="none" strike="noStrike" kern="1200" baseline="0" dirty="0">
                          <a:solidFill>
                            <a:schemeClr val="dk1"/>
                          </a:solidFill>
                          <a:latin typeface="+mn-lt"/>
                          <a:ea typeface="+mn-ea"/>
                          <a:cs typeface="+mn-cs"/>
                        </a:rPr>
                        <a:t>设备名</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操作系统版本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硬盘序列号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设备序列号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异常标识</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客户交易终端公网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客户交易终端公网端口号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客户登入时间</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RelayAppID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中继代理公网端口号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中继代理登入时间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1298221051"/>
                  </a:ext>
                </a:extLst>
              </a:tr>
              <a:tr h="373836">
                <a:tc>
                  <a:txBody>
                    <a:bodyPr/>
                    <a:lstStyle/>
                    <a:p>
                      <a:pPr algn="ctr"/>
                      <a:endParaRPr lang="en-US" altLang="zh-CN" dirty="0"/>
                    </a:p>
                    <a:p>
                      <a:pPr algn="ctr"/>
                      <a:r>
                        <a:rPr lang="en-US" altLang="zh-CN" dirty="0" err="1"/>
                        <a:t>ios</a:t>
                      </a:r>
                      <a:endParaRPr lang="en-US" altLang="zh-CN" dirty="0"/>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移动终端</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地理位置信息</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操作系统版本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设备名</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网络运营商</a:t>
                      </a:r>
                      <a:r>
                        <a:rPr lang="en-US" altLang="zh-CN" sz="1050" b="0" i="0" u="none" strike="noStrike" kern="1200" baseline="0" dirty="0">
                          <a:solidFill>
                            <a:schemeClr val="dk1"/>
                          </a:solidFill>
                          <a:latin typeface="+mn-lt"/>
                          <a:ea typeface="+mn-ea"/>
                          <a:cs typeface="+mn-cs"/>
                        </a:rPr>
                        <a:t>@UUID@</a:t>
                      </a:r>
                      <a:r>
                        <a:rPr lang="zh-CN" altLang="en-US" sz="1050" b="0" i="0" u="none" strike="noStrike" kern="1200" baseline="0" dirty="0">
                          <a:solidFill>
                            <a:schemeClr val="dk1"/>
                          </a:solidFill>
                          <a:latin typeface="+mn-lt"/>
                          <a:ea typeface="+mn-ea"/>
                          <a:cs typeface="+mn-cs"/>
                        </a:rPr>
                        <a:t>异常标识</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客户交易终端公网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客户交易终端公网端口号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客户登入时间</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RelayAppID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中继代理公网端口号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中继代理登入时间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4184901235"/>
                  </a:ext>
                </a:extLst>
              </a:tr>
              <a:tr h="373836">
                <a:tc>
                  <a:txBody>
                    <a:bodyPr/>
                    <a:lstStyle/>
                    <a:p>
                      <a:pPr algn="ctr"/>
                      <a:endParaRPr lang="en-US" altLang="zh-CN" dirty="0"/>
                    </a:p>
                    <a:p>
                      <a:pPr algn="ctr"/>
                      <a:r>
                        <a:rPr lang="en-US" altLang="zh-CN" dirty="0"/>
                        <a:t>Android</a:t>
                      </a:r>
                      <a:endParaRPr lang="zh-CN" altLang="en-US" dirty="0"/>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移动终端</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地理位置信息</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操作系统版本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设备名</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设备类型</a:t>
                      </a:r>
                      <a:r>
                        <a:rPr lang="en-US" altLang="zh-CN" sz="1050" b="0" i="0" u="none" strike="noStrike" kern="1200" baseline="0" dirty="0">
                          <a:solidFill>
                            <a:schemeClr val="dk1"/>
                          </a:solidFill>
                          <a:latin typeface="+mn-lt"/>
                          <a:ea typeface="+mn-ea"/>
                          <a:cs typeface="+mn-cs"/>
                        </a:rPr>
                        <a:t>@IMEI1@IMEI2@MEID@</a:t>
                      </a:r>
                      <a:r>
                        <a:rPr lang="zh-CN" altLang="en-US" sz="1050" b="0" i="0" u="none" strike="noStrike" kern="1200" baseline="0" dirty="0">
                          <a:solidFill>
                            <a:schemeClr val="dk1"/>
                          </a:solidFill>
                          <a:latin typeface="+mn-lt"/>
                          <a:ea typeface="+mn-ea"/>
                          <a:cs typeface="+mn-cs"/>
                        </a:rPr>
                        <a:t>设备</a:t>
                      </a:r>
                      <a:r>
                        <a:rPr lang="en-US" altLang="zh-CN" sz="1050" b="0" i="0" u="none" strike="noStrike" kern="1200" baseline="0" dirty="0">
                          <a:solidFill>
                            <a:schemeClr val="dk1"/>
                          </a:solidFill>
                          <a:latin typeface="+mn-lt"/>
                          <a:ea typeface="+mn-ea"/>
                          <a:cs typeface="+mn-cs"/>
                        </a:rPr>
                        <a:t>Mac</a:t>
                      </a:r>
                      <a:r>
                        <a:rPr lang="zh-CN" altLang="en-US" sz="1050" b="0" i="0" u="none" strike="noStrike" kern="1200" baseline="0" dirty="0">
                          <a:solidFill>
                            <a:schemeClr val="dk1"/>
                          </a:solidFill>
                          <a:latin typeface="+mn-lt"/>
                          <a:ea typeface="+mn-ea"/>
                          <a:cs typeface="+mn-cs"/>
                        </a:rPr>
                        <a:t>地址</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手机号码</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设备序列号</a:t>
                      </a:r>
                      <a:r>
                        <a:rPr lang="en-US" altLang="zh-CN" sz="1050" b="0" i="0" u="none" strike="noStrike" kern="1200" baseline="0" dirty="0">
                          <a:solidFill>
                            <a:schemeClr val="dk1"/>
                          </a:solidFill>
                          <a:latin typeface="+mn-lt"/>
                          <a:ea typeface="+mn-ea"/>
                          <a:cs typeface="+mn-cs"/>
                        </a:rPr>
                        <a:t>@IMSI@ICCID@</a:t>
                      </a:r>
                      <a:r>
                        <a:rPr lang="zh-CN" altLang="en-US" sz="1050" b="0" i="0" u="none" strike="noStrike" kern="1200" baseline="0" dirty="0">
                          <a:solidFill>
                            <a:schemeClr val="dk1"/>
                          </a:solidFill>
                          <a:latin typeface="+mn-lt"/>
                          <a:ea typeface="+mn-ea"/>
                          <a:cs typeface="+mn-cs"/>
                        </a:rPr>
                        <a:t>异常标识</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客户交易终端公网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客户交易终端公网端口号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客户登入时间</a:t>
                      </a:r>
                      <a:r>
                        <a:rPr lang="en-US" altLang="zh-CN" sz="1050" b="0" i="0" u="none" strike="noStrike" kern="1200" baseline="0" dirty="0">
                          <a:solidFill>
                            <a:schemeClr val="dk1"/>
                          </a:solidFill>
                          <a:latin typeface="+mn-lt"/>
                          <a:ea typeface="+mn-ea"/>
                          <a:cs typeface="+mn-cs"/>
                        </a:rPr>
                        <a:t>@</a:t>
                      </a:r>
                      <a:r>
                        <a:rPr lang="en-US" altLang="zh-CN" sz="1050" b="0" i="0" u="none" strike="noStrike" kern="1200" baseline="0" dirty="0" err="1">
                          <a:solidFill>
                            <a:schemeClr val="dk1"/>
                          </a:solidFill>
                          <a:latin typeface="+mn-lt"/>
                          <a:ea typeface="+mn-ea"/>
                          <a:cs typeface="+mn-cs"/>
                        </a:rPr>
                        <a:t>RelayAppID</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中继代理公网</a:t>
                      </a:r>
                      <a:r>
                        <a:rPr lang="en-US" altLang="zh-CN" sz="1050" b="0" i="0" u="none" strike="noStrike" kern="1200" baseline="0" dirty="0">
                          <a:solidFill>
                            <a:schemeClr val="dk1"/>
                          </a:solidFill>
                          <a:latin typeface="+mn-lt"/>
                          <a:ea typeface="+mn-ea"/>
                          <a:cs typeface="+mn-cs"/>
                        </a:rPr>
                        <a:t>IP@</a:t>
                      </a:r>
                      <a:r>
                        <a:rPr lang="zh-CN" altLang="en-US" sz="1050" b="0" i="0" u="none" strike="noStrike" kern="1200" baseline="0" dirty="0">
                          <a:solidFill>
                            <a:schemeClr val="dk1"/>
                          </a:solidFill>
                          <a:latin typeface="+mn-lt"/>
                          <a:ea typeface="+mn-ea"/>
                          <a:cs typeface="+mn-cs"/>
                        </a:rPr>
                        <a:t>中继代理公网端口号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中继代理登入时间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2833523689"/>
                  </a:ext>
                </a:extLst>
              </a:tr>
              <a:tr h="373836">
                <a:tc>
                  <a:txBody>
                    <a:bodyPr/>
                    <a:lstStyle/>
                    <a:p>
                      <a:pPr algn="ctr"/>
                      <a:r>
                        <a:rPr lang="zh-CN" altLang="en-US" dirty="0"/>
                        <a:t>线下</a:t>
                      </a:r>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信息采集时间</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电话号码</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861479366"/>
                  </a:ext>
                </a:extLst>
              </a:tr>
              <a:tr h="373836">
                <a:tc>
                  <a:txBody>
                    <a:bodyPr/>
                    <a:lstStyle/>
                    <a:p>
                      <a:pPr algn="ctr"/>
                      <a:r>
                        <a:rPr lang="zh-CN" altLang="en-US" dirty="0"/>
                        <a:t>微信</a:t>
                      </a:r>
                    </a:p>
                  </a:txBody>
                  <a:tcPr/>
                </a:tc>
                <a:tc>
                  <a:txBody>
                    <a:bodyPr/>
                    <a:lstStyle/>
                    <a:p>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交易软件厂商</a:t>
                      </a:r>
                      <a:r>
                        <a:rPr lang="en-US" altLang="zh-CN" sz="1050" b="0" i="0" u="none" strike="noStrike" kern="1200" baseline="0" dirty="0">
                          <a:solidFill>
                            <a:schemeClr val="dk1"/>
                          </a:solidFill>
                          <a:latin typeface="+mn-lt"/>
                          <a:ea typeface="+mn-ea"/>
                          <a:cs typeface="+mn-cs"/>
                        </a:rPr>
                        <a:t>ID@</a:t>
                      </a:r>
                      <a:r>
                        <a:rPr lang="zh-CN" altLang="en-US" sz="1050" b="0" i="0" u="none" strike="noStrike" kern="1200" baseline="0" dirty="0">
                          <a:solidFill>
                            <a:schemeClr val="dk1"/>
                          </a:solidFill>
                          <a:latin typeface="+mn-lt"/>
                          <a:ea typeface="+mn-ea"/>
                          <a:cs typeface="+mn-cs"/>
                        </a:rPr>
                        <a:t>加密密钥版本</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终端类型</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终端采集时间</a:t>
                      </a:r>
                      <a:r>
                        <a:rPr lang="en-US" altLang="zh-CN" sz="1050" b="0" i="0" u="none" strike="noStrike" kern="1200" baseline="0" dirty="0">
                          <a:solidFill>
                            <a:schemeClr val="dk1"/>
                          </a:solidFill>
                          <a:latin typeface="+mn-lt"/>
                          <a:ea typeface="+mn-ea"/>
                          <a:cs typeface="+mn-cs"/>
                        </a:rPr>
                        <a:t>@OpenID@</a:t>
                      </a:r>
                      <a:r>
                        <a:rPr lang="zh-CN" altLang="en-US" sz="1050" b="0" i="0" u="none" strike="noStrike" kern="1200" baseline="0" dirty="0">
                          <a:solidFill>
                            <a:schemeClr val="dk1"/>
                          </a:solidFill>
                          <a:latin typeface="+mn-lt"/>
                          <a:ea typeface="+mn-ea"/>
                          <a:cs typeface="+mn-cs"/>
                        </a:rPr>
                        <a:t>地理位置信息</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客户内部资金账户</a:t>
                      </a:r>
                      <a:r>
                        <a:rPr lang="en-US" altLang="zh-CN" sz="1050" b="0" i="0" u="none" strike="noStrike" kern="1200" baseline="0" dirty="0">
                          <a:solidFill>
                            <a:schemeClr val="dk1"/>
                          </a:solidFill>
                          <a:latin typeface="+mn-lt"/>
                          <a:ea typeface="+mn-ea"/>
                          <a:cs typeface="+mn-cs"/>
                        </a:rPr>
                        <a:t>@</a:t>
                      </a:r>
                      <a:r>
                        <a:rPr lang="zh-CN" altLang="en-US" sz="1050" b="0" i="0" u="none" strike="noStrike" kern="1200" baseline="0" dirty="0">
                          <a:solidFill>
                            <a:schemeClr val="dk1"/>
                          </a:solidFill>
                          <a:latin typeface="+mn-lt"/>
                          <a:ea typeface="+mn-ea"/>
                          <a:cs typeface="+mn-cs"/>
                        </a:rPr>
                        <a:t>用户类型</a:t>
                      </a:r>
                      <a:r>
                        <a:rPr lang="en-US" altLang="zh-CN" sz="1050" b="0" i="0" u="none" strike="noStrike" kern="1200" baseline="0" dirty="0">
                          <a:solidFill>
                            <a:schemeClr val="dk1"/>
                          </a:solidFill>
                          <a:latin typeface="+mn-lt"/>
                          <a:ea typeface="+mn-ea"/>
                          <a:cs typeface="+mn-cs"/>
                        </a:rPr>
                        <a:t>】 	</a:t>
                      </a:r>
                    </a:p>
                  </a:txBody>
                  <a:tcPr/>
                </a:tc>
                <a:extLst>
                  <a:ext uri="{0D108BD9-81ED-4DB2-BD59-A6C34878D82A}">
                    <a16:rowId xmlns:a16="http://schemas.microsoft.com/office/drawing/2014/main" val="1776619010"/>
                  </a:ext>
                </a:extLst>
              </a:tr>
            </a:tbl>
          </a:graphicData>
        </a:graphic>
      </p:graphicFrame>
      <p:pic>
        <p:nvPicPr>
          <p:cNvPr id="53" name="图片 52">
            <a:extLst>
              <a:ext uri="{FF2B5EF4-FFF2-40B4-BE49-F238E27FC236}">
                <a16:creationId xmlns:a16="http://schemas.microsoft.com/office/drawing/2014/main" id="{EBB107A3-CFA7-4CFB-8218-A69A345C3C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0"/>
            <a:ext cx="1492504" cy="5070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495301"/>
            <a:chOff x="279400" y="419100"/>
            <a:chExt cx="5539662" cy="495301"/>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解析工具 </a:t>
              </a:r>
            </a:p>
          </p:txBody>
        </p:sp>
      </p:grpSp>
      <p:sp>
        <p:nvSpPr>
          <p:cNvPr id="2" name="矩形 1">
            <a:extLst>
              <a:ext uri="{FF2B5EF4-FFF2-40B4-BE49-F238E27FC236}">
                <a16:creationId xmlns:a16="http://schemas.microsoft.com/office/drawing/2014/main" id="{2B9D9243-CCDA-4A8A-9C9C-72CFDAB1FE17}"/>
              </a:ext>
            </a:extLst>
          </p:cNvPr>
          <p:cNvSpPr/>
          <p:nvPr/>
        </p:nvSpPr>
        <p:spPr>
          <a:xfrm>
            <a:off x="979807" y="1063384"/>
            <a:ext cx="6096000" cy="1908215"/>
          </a:xfrm>
          <a:prstGeom prst="rect">
            <a:avLst/>
          </a:prstGeom>
        </p:spPr>
        <p:txBody>
          <a:bodyPr>
            <a:spAutoFit/>
          </a:bodyPr>
          <a:lstStyle/>
          <a:p>
            <a:r>
              <a:rPr lang="zh-CN" altLang="en-US" sz="2800" b="1" dirty="0">
                <a:latin typeface="华文隶书" panose="02010800040101010101" pitchFamily="2" charset="-122"/>
                <a:ea typeface="华文隶书" panose="02010800040101010101" pitchFamily="2" charset="-122"/>
              </a:rPr>
              <a:t>原始报文 </a:t>
            </a:r>
            <a:endParaRPr lang="en-US" altLang="zh-CN" sz="2800" b="1" dirty="0">
              <a:latin typeface="华文隶书" panose="02010800040101010101" pitchFamily="2" charset="-122"/>
              <a:ea typeface="华文隶书" panose="02010800040101010101" pitchFamily="2" charset="-122"/>
            </a:endParaRPr>
          </a:p>
          <a:p>
            <a:r>
              <a:rPr lang="en-US" altLang="zh-CN" dirty="0">
                <a:latin typeface="楷体" panose="02010609060101010101" pitchFamily="49" charset="-122"/>
                <a:ea typeface="楷体" panose="02010609060101010101" pitchFamily="49" charset="-122"/>
              </a:rPr>
              <a:t>2@2019-02-19 19:33:28@192.168.84.73@192.168.83.72@fa163eadb82e@fa163e390416@host-172-@2.6.3@@@ 0@yq_zhilian@172.24.119.200@42302@2018-01-22 09:33:03@@@@@00001@1 </a:t>
            </a:r>
            <a:endParaRPr lang="zh-CN" altLang="en-US" dirty="0">
              <a:latin typeface="楷体" panose="02010609060101010101" pitchFamily="49" charset="-122"/>
              <a:ea typeface="楷体" panose="02010609060101010101" pitchFamily="49" charset="-122"/>
            </a:endParaRPr>
          </a:p>
        </p:txBody>
      </p:sp>
      <p:sp>
        <p:nvSpPr>
          <p:cNvPr id="3" name="矩形 2">
            <a:extLst>
              <a:ext uri="{FF2B5EF4-FFF2-40B4-BE49-F238E27FC236}">
                <a16:creationId xmlns:a16="http://schemas.microsoft.com/office/drawing/2014/main" id="{97CB7331-3B4F-4C00-8E07-4C2B4BC31AF4}"/>
              </a:ext>
            </a:extLst>
          </p:cNvPr>
          <p:cNvSpPr/>
          <p:nvPr/>
        </p:nvSpPr>
        <p:spPr>
          <a:xfrm>
            <a:off x="979807" y="3167390"/>
            <a:ext cx="6096000" cy="523220"/>
          </a:xfrm>
          <a:prstGeom prst="rect">
            <a:avLst/>
          </a:prstGeom>
        </p:spPr>
        <p:txBody>
          <a:bodyPr>
            <a:spAutoFit/>
          </a:bodyPr>
          <a:lstStyle/>
          <a:p>
            <a:r>
              <a:rPr lang="zh-CN" altLang="en-US" sz="2800" b="1" dirty="0">
                <a:latin typeface="华文隶书" panose="02010800040101010101" pitchFamily="2" charset="-122"/>
                <a:ea typeface="华文隶书" panose="02010800040101010101" pitchFamily="2" charset="-122"/>
              </a:rPr>
              <a:t>解析后展示 </a:t>
            </a:r>
            <a:endParaRPr lang="zh-CN" altLang="en-US" sz="2800" dirty="0">
              <a:latin typeface="华文隶书" panose="02010800040101010101" pitchFamily="2" charset="-122"/>
              <a:ea typeface="华文隶书" panose="02010800040101010101" pitchFamily="2" charset="-122"/>
            </a:endParaRPr>
          </a:p>
        </p:txBody>
      </p:sp>
      <p:pic>
        <p:nvPicPr>
          <p:cNvPr id="4" name="图片 3">
            <a:extLst>
              <a:ext uri="{FF2B5EF4-FFF2-40B4-BE49-F238E27FC236}">
                <a16:creationId xmlns:a16="http://schemas.microsoft.com/office/drawing/2014/main" id="{B5D4EB36-3648-4A9B-867A-4854D5FBF40C}"/>
              </a:ext>
            </a:extLst>
          </p:cNvPr>
          <p:cNvPicPr>
            <a:picLocks noChangeAspect="1"/>
          </p:cNvPicPr>
          <p:nvPr/>
        </p:nvPicPr>
        <p:blipFill>
          <a:blip r:embed="rId2"/>
          <a:stretch>
            <a:fillRect/>
          </a:stretch>
        </p:blipFill>
        <p:spPr>
          <a:xfrm>
            <a:off x="1026900" y="3517845"/>
            <a:ext cx="7065310" cy="1992102"/>
          </a:xfrm>
          <a:prstGeom prst="rect">
            <a:avLst/>
          </a:prstGeom>
        </p:spPr>
      </p:pic>
      <p:pic>
        <p:nvPicPr>
          <p:cNvPr id="11" name="图片 10">
            <a:extLst>
              <a:ext uri="{FF2B5EF4-FFF2-40B4-BE49-F238E27FC236}">
                <a16:creationId xmlns:a16="http://schemas.microsoft.com/office/drawing/2014/main" id="{52B4C54F-D2A1-4AEF-B75E-BB8FCC8367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4566615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îš1îḑê"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flipH="1">
            <a:off x="660400" y="1939924"/>
            <a:ext cx="3905161" cy="4194176"/>
            <a:chOff x="3849688" y="955675"/>
            <a:chExt cx="4525963" cy="4860925"/>
          </a:xfrm>
        </p:grpSpPr>
        <p:sp>
          <p:nvSpPr>
            <p:cNvPr id="40" name="îṥľïḓê"/>
            <p:cNvSpPr/>
            <p:nvPr/>
          </p:nvSpPr>
          <p:spPr bwMode="auto">
            <a:xfrm>
              <a:off x="3849688" y="2697163"/>
              <a:ext cx="2101850" cy="2563813"/>
            </a:xfrm>
            <a:custGeom>
              <a:avLst/>
              <a:gdLst>
                <a:gd name="T0" fmla="*/ 550 w 608"/>
                <a:gd name="T1" fmla="*/ 45 h 743"/>
                <a:gd name="T2" fmla="*/ 9 w 608"/>
                <a:gd name="T3" fmla="*/ 1 h 743"/>
                <a:gd name="T4" fmla="*/ 0 w 608"/>
                <a:gd name="T5" fmla="*/ 9 h 743"/>
                <a:gd name="T6" fmla="*/ 57 w 608"/>
                <a:gd name="T7" fmla="*/ 693 h 743"/>
                <a:gd name="T8" fmla="*/ 64 w 608"/>
                <a:gd name="T9" fmla="*/ 700 h 743"/>
                <a:gd name="T10" fmla="*/ 608 w 608"/>
                <a:gd name="T11" fmla="*/ 743 h 743"/>
                <a:gd name="T12" fmla="*/ 550 w 608"/>
                <a:gd name="T13" fmla="*/ 45 h 743"/>
              </a:gdLst>
              <a:ahLst/>
              <a:cxnLst>
                <a:cxn ang="0">
                  <a:pos x="T0" y="T1"/>
                </a:cxn>
                <a:cxn ang="0">
                  <a:pos x="T2" y="T3"/>
                </a:cxn>
                <a:cxn ang="0">
                  <a:pos x="T4" y="T5"/>
                </a:cxn>
                <a:cxn ang="0">
                  <a:pos x="T6" y="T7"/>
                </a:cxn>
                <a:cxn ang="0">
                  <a:pos x="T8" y="T9"/>
                </a:cxn>
                <a:cxn ang="0">
                  <a:pos x="T10" y="T11"/>
                </a:cxn>
                <a:cxn ang="0">
                  <a:pos x="T12" y="T13"/>
                </a:cxn>
              </a:cxnLst>
              <a:rect l="0" t="0" r="r" b="b"/>
              <a:pathLst>
                <a:path w="608" h="743">
                  <a:moveTo>
                    <a:pt x="550" y="45"/>
                  </a:moveTo>
                  <a:cubicBezTo>
                    <a:pt x="9" y="1"/>
                    <a:pt x="9" y="1"/>
                    <a:pt x="9" y="1"/>
                  </a:cubicBezTo>
                  <a:cubicBezTo>
                    <a:pt x="3" y="0"/>
                    <a:pt x="0" y="4"/>
                    <a:pt x="0" y="9"/>
                  </a:cubicBezTo>
                  <a:cubicBezTo>
                    <a:pt x="57" y="693"/>
                    <a:pt x="57" y="693"/>
                    <a:pt x="57" y="693"/>
                  </a:cubicBezTo>
                  <a:cubicBezTo>
                    <a:pt x="58" y="696"/>
                    <a:pt x="60" y="700"/>
                    <a:pt x="64" y="700"/>
                  </a:cubicBezTo>
                  <a:cubicBezTo>
                    <a:pt x="608" y="743"/>
                    <a:pt x="608" y="743"/>
                    <a:pt x="608" y="743"/>
                  </a:cubicBezTo>
                  <a:lnTo>
                    <a:pt x="550" y="45"/>
                  </a:lnTo>
                  <a:close/>
                </a:path>
              </a:pathLst>
            </a:custGeom>
            <a:solidFill>
              <a:srgbClr val="609098"/>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1" name="ïṥļîḍe"/>
            <p:cNvSpPr/>
            <p:nvPr/>
          </p:nvSpPr>
          <p:spPr bwMode="auto">
            <a:xfrm>
              <a:off x="3957638" y="2797175"/>
              <a:ext cx="1985963" cy="2378075"/>
            </a:xfrm>
            <a:custGeom>
              <a:avLst/>
              <a:gdLst>
                <a:gd name="T0" fmla="*/ 1134 w 1251"/>
                <a:gd name="T1" fmla="*/ 92 h 1498"/>
                <a:gd name="T2" fmla="*/ 0 w 1251"/>
                <a:gd name="T3" fmla="*/ 0 h 1498"/>
                <a:gd name="T4" fmla="*/ 115 w 1251"/>
                <a:gd name="T5" fmla="*/ 1408 h 1498"/>
                <a:gd name="T6" fmla="*/ 1251 w 1251"/>
                <a:gd name="T7" fmla="*/ 1498 h 1498"/>
                <a:gd name="T8" fmla="*/ 1134 w 1251"/>
                <a:gd name="T9" fmla="*/ 92 h 1498"/>
              </a:gdLst>
              <a:ahLst/>
              <a:cxnLst>
                <a:cxn ang="0">
                  <a:pos x="T0" y="T1"/>
                </a:cxn>
                <a:cxn ang="0">
                  <a:pos x="T2" y="T3"/>
                </a:cxn>
                <a:cxn ang="0">
                  <a:pos x="T4" y="T5"/>
                </a:cxn>
                <a:cxn ang="0">
                  <a:pos x="T6" y="T7"/>
                </a:cxn>
                <a:cxn ang="0">
                  <a:pos x="T8" y="T9"/>
                </a:cxn>
              </a:cxnLst>
              <a:rect l="0" t="0" r="r" b="b"/>
              <a:pathLst>
                <a:path w="1251" h="1498">
                  <a:moveTo>
                    <a:pt x="1134" y="92"/>
                  </a:moveTo>
                  <a:lnTo>
                    <a:pt x="0" y="0"/>
                  </a:lnTo>
                  <a:lnTo>
                    <a:pt x="115" y="1408"/>
                  </a:lnTo>
                  <a:lnTo>
                    <a:pt x="1251" y="1498"/>
                  </a:lnTo>
                  <a:lnTo>
                    <a:pt x="1134" y="92"/>
                  </a:ln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2" name="íṧlïḍè"/>
            <p:cNvSpPr/>
            <p:nvPr/>
          </p:nvSpPr>
          <p:spPr bwMode="auto">
            <a:xfrm>
              <a:off x="5749926" y="2390775"/>
              <a:ext cx="2049463" cy="2870200"/>
            </a:xfrm>
            <a:custGeom>
              <a:avLst/>
              <a:gdLst>
                <a:gd name="T0" fmla="*/ 0 w 593"/>
                <a:gd name="T1" fmla="*/ 134 h 832"/>
                <a:gd name="T2" fmla="*/ 526 w 593"/>
                <a:gd name="T3" fmla="*/ 2 h 832"/>
                <a:gd name="T4" fmla="*/ 536 w 593"/>
                <a:gd name="T5" fmla="*/ 8 h 832"/>
                <a:gd name="T6" fmla="*/ 592 w 593"/>
                <a:gd name="T7" fmla="*/ 692 h 832"/>
                <a:gd name="T8" fmla="*/ 587 w 593"/>
                <a:gd name="T9" fmla="*/ 700 h 832"/>
                <a:gd name="T10" fmla="*/ 58 w 593"/>
                <a:gd name="T11" fmla="*/ 832 h 832"/>
                <a:gd name="T12" fmla="*/ 0 w 593"/>
                <a:gd name="T13" fmla="*/ 134 h 832"/>
              </a:gdLst>
              <a:ahLst/>
              <a:cxnLst>
                <a:cxn ang="0">
                  <a:pos x="T0" y="T1"/>
                </a:cxn>
                <a:cxn ang="0">
                  <a:pos x="T2" y="T3"/>
                </a:cxn>
                <a:cxn ang="0">
                  <a:pos x="T4" y="T5"/>
                </a:cxn>
                <a:cxn ang="0">
                  <a:pos x="T6" y="T7"/>
                </a:cxn>
                <a:cxn ang="0">
                  <a:pos x="T8" y="T9"/>
                </a:cxn>
                <a:cxn ang="0">
                  <a:pos x="T10" y="T11"/>
                </a:cxn>
                <a:cxn ang="0">
                  <a:pos x="T12" y="T13"/>
                </a:cxn>
              </a:cxnLst>
              <a:rect l="0" t="0" r="r" b="b"/>
              <a:pathLst>
                <a:path w="593" h="832">
                  <a:moveTo>
                    <a:pt x="0" y="134"/>
                  </a:moveTo>
                  <a:cubicBezTo>
                    <a:pt x="526" y="2"/>
                    <a:pt x="526" y="2"/>
                    <a:pt x="526" y="2"/>
                  </a:cubicBezTo>
                  <a:cubicBezTo>
                    <a:pt x="531" y="0"/>
                    <a:pt x="535" y="3"/>
                    <a:pt x="536" y="8"/>
                  </a:cubicBezTo>
                  <a:cubicBezTo>
                    <a:pt x="592" y="692"/>
                    <a:pt x="592" y="692"/>
                    <a:pt x="592" y="692"/>
                  </a:cubicBezTo>
                  <a:cubicBezTo>
                    <a:pt x="593" y="695"/>
                    <a:pt x="590" y="699"/>
                    <a:pt x="587" y="700"/>
                  </a:cubicBezTo>
                  <a:cubicBezTo>
                    <a:pt x="58" y="832"/>
                    <a:pt x="58" y="832"/>
                    <a:pt x="58" y="832"/>
                  </a:cubicBezTo>
                  <a:lnTo>
                    <a:pt x="0" y="134"/>
                  </a:lnTo>
                  <a:close/>
                </a:path>
              </a:pathLst>
            </a:custGeom>
            <a:solidFill>
              <a:srgbClr val="609098"/>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3" name="îsļíḋè"/>
            <p:cNvSpPr/>
            <p:nvPr/>
          </p:nvSpPr>
          <p:spPr bwMode="auto">
            <a:xfrm>
              <a:off x="5757863" y="2505075"/>
              <a:ext cx="1938338" cy="2670175"/>
            </a:xfrm>
            <a:custGeom>
              <a:avLst/>
              <a:gdLst>
                <a:gd name="T0" fmla="*/ 0 w 1221"/>
                <a:gd name="T1" fmla="*/ 276 h 1682"/>
                <a:gd name="T2" fmla="*/ 1103 w 1221"/>
                <a:gd name="T3" fmla="*/ 0 h 1682"/>
                <a:gd name="T4" fmla="*/ 1221 w 1221"/>
                <a:gd name="T5" fmla="*/ 1406 h 1682"/>
                <a:gd name="T6" fmla="*/ 117 w 1221"/>
                <a:gd name="T7" fmla="*/ 1682 h 1682"/>
                <a:gd name="T8" fmla="*/ 0 w 1221"/>
                <a:gd name="T9" fmla="*/ 276 h 1682"/>
              </a:gdLst>
              <a:ahLst/>
              <a:cxnLst>
                <a:cxn ang="0">
                  <a:pos x="T0" y="T1"/>
                </a:cxn>
                <a:cxn ang="0">
                  <a:pos x="T2" y="T3"/>
                </a:cxn>
                <a:cxn ang="0">
                  <a:pos x="T4" y="T5"/>
                </a:cxn>
                <a:cxn ang="0">
                  <a:pos x="T6" y="T7"/>
                </a:cxn>
                <a:cxn ang="0">
                  <a:pos x="T8" y="T9"/>
                </a:cxn>
              </a:cxnLst>
              <a:rect l="0" t="0" r="r" b="b"/>
              <a:pathLst>
                <a:path w="1221" h="1682">
                  <a:moveTo>
                    <a:pt x="0" y="276"/>
                  </a:moveTo>
                  <a:lnTo>
                    <a:pt x="1103" y="0"/>
                  </a:lnTo>
                  <a:lnTo>
                    <a:pt x="1221" y="1406"/>
                  </a:lnTo>
                  <a:lnTo>
                    <a:pt x="117" y="1682"/>
                  </a:lnTo>
                  <a:lnTo>
                    <a:pt x="0" y="276"/>
                  </a:lnTo>
                  <a:close/>
                </a:path>
              </a:pathLst>
            </a:custGeom>
            <a:solidFill>
              <a:srgbClr val="ACB0B7"/>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4" name="ïṥḻîďe"/>
            <p:cNvSpPr/>
            <p:nvPr/>
          </p:nvSpPr>
          <p:spPr bwMode="auto">
            <a:xfrm>
              <a:off x="5757863" y="2297113"/>
              <a:ext cx="1751013" cy="2878138"/>
            </a:xfrm>
            <a:custGeom>
              <a:avLst/>
              <a:gdLst>
                <a:gd name="T0" fmla="*/ 453 w 507"/>
                <a:gd name="T1" fmla="*/ 29 h 834"/>
                <a:gd name="T2" fmla="*/ 0 w 507"/>
                <a:gd name="T3" fmla="*/ 188 h 834"/>
                <a:gd name="T4" fmla="*/ 54 w 507"/>
                <a:gd name="T5" fmla="*/ 834 h 834"/>
                <a:gd name="T6" fmla="*/ 507 w 507"/>
                <a:gd name="T7" fmla="*/ 676 h 834"/>
                <a:gd name="T8" fmla="*/ 453 w 507"/>
                <a:gd name="T9" fmla="*/ 29 h 834"/>
              </a:gdLst>
              <a:ahLst/>
              <a:cxnLst>
                <a:cxn ang="0">
                  <a:pos x="T0" y="T1"/>
                </a:cxn>
                <a:cxn ang="0">
                  <a:pos x="T2" y="T3"/>
                </a:cxn>
                <a:cxn ang="0">
                  <a:pos x="T4" y="T5"/>
                </a:cxn>
                <a:cxn ang="0">
                  <a:pos x="T6" y="T7"/>
                </a:cxn>
                <a:cxn ang="0">
                  <a:pos x="T8" y="T9"/>
                </a:cxn>
              </a:cxnLst>
              <a:rect l="0" t="0" r="r" b="b"/>
              <a:pathLst>
                <a:path w="507" h="834">
                  <a:moveTo>
                    <a:pt x="453" y="29"/>
                  </a:moveTo>
                  <a:cubicBezTo>
                    <a:pt x="302" y="0"/>
                    <a:pt x="130" y="58"/>
                    <a:pt x="0" y="188"/>
                  </a:cubicBezTo>
                  <a:cubicBezTo>
                    <a:pt x="54" y="834"/>
                    <a:pt x="54" y="834"/>
                    <a:pt x="54" y="834"/>
                  </a:cubicBezTo>
                  <a:cubicBezTo>
                    <a:pt x="183" y="704"/>
                    <a:pt x="355" y="645"/>
                    <a:pt x="507" y="676"/>
                  </a:cubicBezTo>
                  <a:lnTo>
                    <a:pt x="453" y="29"/>
                  </a:ln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5" name="ïś1îḓè"/>
            <p:cNvSpPr/>
            <p:nvPr/>
          </p:nvSpPr>
          <p:spPr bwMode="auto">
            <a:xfrm>
              <a:off x="5757863" y="2062163"/>
              <a:ext cx="1550988" cy="3113088"/>
            </a:xfrm>
            <a:custGeom>
              <a:avLst/>
              <a:gdLst>
                <a:gd name="T0" fmla="*/ 396 w 449"/>
                <a:gd name="T1" fmla="*/ 0 h 902"/>
                <a:gd name="T2" fmla="*/ 0 w 449"/>
                <a:gd name="T3" fmla="*/ 256 h 902"/>
                <a:gd name="T4" fmla="*/ 54 w 449"/>
                <a:gd name="T5" fmla="*/ 902 h 902"/>
                <a:gd name="T6" fmla="*/ 449 w 449"/>
                <a:gd name="T7" fmla="*/ 647 h 902"/>
                <a:gd name="T8" fmla="*/ 396 w 449"/>
                <a:gd name="T9" fmla="*/ 0 h 902"/>
              </a:gdLst>
              <a:ahLst/>
              <a:cxnLst>
                <a:cxn ang="0">
                  <a:pos x="T0" y="T1"/>
                </a:cxn>
                <a:cxn ang="0">
                  <a:pos x="T2" y="T3"/>
                </a:cxn>
                <a:cxn ang="0">
                  <a:pos x="T4" y="T5"/>
                </a:cxn>
                <a:cxn ang="0">
                  <a:pos x="T6" y="T7"/>
                </a:cxn>
                <a:cxn ang="0">
                  <a:pos x="T8" y="T9"/>
                </a:cxn>
              </a:cxnLst>
              <a:rect l="0" t="0" r="r" b="b"/>
              <a:pathLst>
                <a:path w="449" h="902">
                  <a:moveTo>
                    <a:pt x="396" y="0"/>
                  </a:moveTo>
                  <a:cubicBezTo>
                    <a:pt x="263" y="1"/>
                    <a:pt x="112" y="96"/>
                    <a:pt x="0" y="256"/>
                  </a:cubicBezTo>
                  <a:cubicBezTo>
                    <a:pt x="54" y="902"/>
                    <a:pt x="54" y="902"/>
                    <a:pt x="54" y="902"/>
                  </a:cubicBezTo>
                  <a:cubicBezTo>
                    <a:pt x="166" y="742"/>
                    <a:pt x="316" y="648"/>
                    <a:pt x="449" y="647"/>
                  </a:cubicBezTo>
                  <a:lnTo>
                    <a:pt x="396" y="0"/>
                  </a:lnTo>
                  <a:close/>
                </a:path>
              </a:pathLst>
            </a:custGeom>
            <a:solidFill>
              <a:srgbClr val="E5E7EC"/>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6" name="íşľïďé"/>
            <p:cNvSpPr/>
            <p:nvPr/>
          </p:nvSpPr>
          <p:spPr bwMode="auto">
            <a:xfrm>
              <a:off x="4122738" y="2476500"/>
              <a:ext cx="1820863" cy="2698750"/>
            </a:xfrm>
            <a:custGeom>
              <a:avLst/>
              <a:gdLst>
                <a:gd name="T0" fmla="*/ 0 w 527"/>
                <a:gd name="T1" fmla="*/ 54 h 782"/>
                <a:gd name="T2" fmla="*/ 473 w 527"/>
                <a:gd name="T3" fmla="*/ 136 h 782"/>
                <a:gd name="T4" fmla="*/ 527 w 527"/>
                <a:gd name="T5" fmla="*/ 782 h 782"/>
                <a:gd name="T6" fmla="*/ 53 w 527"/>
                <a:gd name="T7" fmla="*/ 701 h 782"/>
                <a:gd name="T8" fmla="*/ 0 w 527"/>
                <a:gd name="T9" fmla="*/ 54 h 782"/>
              </a:gdLst>
              <a:ahLst/>
              <a:cxnLst>
                <a:cxn ang="0">
                  <a:pos x="T0" y="T1"/>
                </a:cxn>
                <a:cxn ang="0">
                  <a:pos x="T2" y="T3"/>
                </a:cxn>
                <a:cxn ang="0">
                  <a:pos x="T4" y="T5"/>
                </a:cxn>
                <a:cxn ang="0">
                  <a:pos x="T6" y="T7"/>
                </a:cxn>
                <a:cxn ang="0">
                  <a:pos x="T8" y="T9"/>
                </a:cxn>
              </a:cxnLst>
              <a:rect l="0" t="0" r="r" b="b"/>
              <a:pathLst>
                <a:path w="527" h="782">
                  <a:moveTo>
                    <a:pt x="0" y="54"/>
                  </a:moveTo>
                  <a:cubicBezTo>
                    <a:pt x="144" y="0"/>
                    <a:pt x="323" y="29"/>
                    <a:pt x="473" y="136"/>
                  </a:cubicBezTo>
                  <a:cubicBezTo>
                    <a:pt x="527" y="782"/>
                    <a:pt x="527" y="782"/>
                    <a:pt x="527" y="782"/>
                  </a:cubicBezTo>
                  <a:cubicBezTo>
                    <a:pt x="377" y="675"/>
                    <a:pt x="198" y="645"/>
                    <a:pt x="53" y="701"/>
                  </a:cubicBezTo>
                  <a:lnTo>
                    <a:pt x="0" y="54"/>
                  </a:lnTo>
                  <a:close/>
                </a:path>
              </a:pathLst>
            </a:custGeom>
            <a:solidFill>
              <a:srgbClr val="E5E7EC"/>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7" name="ïṥḻîḋê"/>
            <p:cNvSpPr/>
            <p:nvPr/>
          </p:nvSpPr>
          <p:spPr bwMode="auto">
            <a:xfrm>
              <a:off x="4264026" y="2228850"/>
              <a:ext cx="1679575" cy="2946400"/>
            </a:xfrm>
            <a:custGeom>
              <a:avLst/>
              <a:gdLst>
                <a:gd name="T0" fmla="*/ 0 w 486"/>
                <a:gd name="T1" fmla="*/ 21 h 854"/>
                <a:gd name="T2" fmla="*/ 432 w 486"/>
                <a:gd name="T3" fmla="*/ 208 h 854"/>
                <a:gd name="T4" fmla="*/ 486 w 486"/>
                <a:gd name="T5" fmla="*/ 854 h 854"/>
                <a:gd name="T6" fmla="*/ 53 w 486"/>
                <a:gd name="T7" fmla="*/ 667 h 854"/>
                <a:gd name="T8" fmla="*/ 0 w 486"/>
                <a:gd name="T9" fmla="*/ 21 h 854"/>
              </a:gdLst>
              <a:ahLst/>
              <a:cxnLst>
                <a:cxn ang="0">
                  <a:pos x="T0" y="T1"/>
                </a:cxn>
                <a:cxn ang="0">
                  <a:pos x="T2" y="T3"/>
                </a:cxn>
                <a:cxn ang="0">
                  <a:pos x="T4" y="T5"/>
                </a:cxn>
                <a:cxn ang="0">
                  <a:pos x="T6" y="T7"/>
                </a:cxn>
                <a:cxn ang="0">
                  <a:pos x="T8" y="T9"/>
                </a:cxn>
              </a:cxnLst>
              <a:rect l="0" t="0" r="r" b="b"/>
              <a:pathLst>
                <a:path w="486" h="854">
                  <a:moveTo>
                    <a:pt x="0" y="21"/>
                  </a:moveTo>
                  <a:cubicBezTo>
                    <a:pt x="131" y="0"/>
                    <a:pt x="295" y="69"/>
                    <a:pt x="432" y="208"/>
                  </a:cubicBezTo>
                  <a:cubicBezTo>
                    <a:pt x="486" y="854"/>
                    <a:pt x="486" y="854"/>
                    <a:pt x="486" y="854"/>
                  </a:cubicBezTo>
                  <a:cubicBezTo>
                    <a:pt x="348" y="715"/>
                    <a:pt x="185" y="646"/>
                    <a:pt x="53" y="667"/>
                  </a:cubicBezTo>
                  <a:lnTo>
                    <a:pt x="0" y="2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8" name="îṧľïḑe"/>
            <p:cNvSpPr/>
            <p:nvPr/>
          </p:nvSpPr>
          <p:spPr bwMode="auto">
            <a:xfrm>
              <a:off x="4389438" y="2649538"/>
              <a:ext cx="1295400" cy="514350"/>
            </a:xfrm>
            <a:custGeom>
              <a:avLst/>
              <a:gdLst>
                <a:gd name="T0" fmla="*/ 354 w 375"/>
                <a:gd name="T1" fmla="*/ 144 h 149"/>
                <a:gd name="T2" fmla="*/ 14 w 375"/>
                <a:gd name="T3" fmla="*/ 30 h 149"/>
                <a:gd name="T4" fmla="*/ 1 w 375"/>
                <a:gd name="T5" fmla="*/ 20 h 149"/>
                <a:gd name="T6" fmla="*/ 1 w 375"/>
                <a:gd name="T7" fmla="*/ 20 h 149"/>
                <a:gd name="T8" fmla="*/ 11 w 375"/>
                <a:gd name="T9" fmla="*/ 6 h 149"/>
                <a:gd name="T10" fmla="*/ 130 w 375"/>
                <a:gd name="T11" fmla="*/ 8 h 149"/>
                <a:gd name="T12" fmla="*/ 370 w 375"/>
                <a:gd name="T13" fmla="*/ 127 h 149"/>
                <a:gd name="T14" fmla="*/ 370 w 375"/>
                <a:gd name="T15" fmla="*/ 144 h 149"/>
                <a:gd name="T16" fmla="*/ 370 w 375"/>
                <a:gd name="T17" fmla="*/ 144 h 149"/>
                <a:gd name="T18" fmla="*/ 354 w 375"/>
                <a:gd name="T19" fmla="*/ 14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5" h="149">
                  <a:moveTo>
                    <a:pt x="354" y="144"/>
                  </a:moveTo>
                  <a:cubicBezTo>
                    <a:pt x="227" y="15"/>
                    <a:pt x="58" y="25"/>
                    <a:pt x="14" y="30"/>
                  </a:cubicBezTo>
                  <a:cubicBezTo>
                    <a:pt x="8" y="31"/>
                    <a:pt x="3" y="26"/>
                    <a:pt x="1" y="20"/>
                  </a:cubicBezTo>
                  <a:cubicBezTo>
                    <a:pt x="1" y="20"/>
                    <a:pt x="1" y="20"/>
                    <a:pt x="1" y="20"/>
                  </a:cubicBezTo>
                  <a:cubicBezTo>
                    <a:pt x="0" y="13"/>
                    <a:pt x="5" y="7"/>
                    <a:pt x="11" y="6"/>
                  </a:cubicBezTo>
                  <a:cubicBezTo>
                    <a:pt x="32" y="4"/>
                    <a:pt x="75" y="0"/>
                    <a:pt x="130" y="8"/>
                  </a:cubicBezTo>
                  <a:cubicBezTo>
                    <a:pt x="196" y="18"/>
                    <a:pt x="290" y="46"/>
                    <a:pt x="370" y="127"/>
                  </a:cubicBezTo>
                  <a:cubicBezTo>
                    <a:pt x="375" y="132"/>
                    <a:pt x="375" y="139"/>
                    <a:pt x="370" y="144"/>
                  </a:cubicBezTo>
                  <a:cubicBezTo>
                    <a:pt x="370" y="144"/>
                    <a:pt x="370" y="144"/>
                    <a:pt x="370" y="144"/>
                  </a:cubicBezTo>
                  <a:cubicBezTo>
                    <a:pt x="366" y="149"/>
                    <a:pt x="359" y="149"/>
                    <a:pt x="354" y="144"/>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49" name="ïslidè"/>
            <p:cNvSpPr/>
            <p:nvPr/>
          </p:nvSpPr>
          <p:spPr bwMode="auto">
            <a:xfrm>
              <a:off x="4413251" y="2952750"/>
              <a:ext cx="1292225" cy="511175"/>
            </a:xfrm>
            <a:custGeom>
              <a:avLst/>
              <a:gdLst>
                <a:gd name="T0" fmla="*/ 354 w 374"/>
                <a:gd name="T1" fmla="*/ 143 h 148"/>
                <a:gd name="T2" fmla="*/ 13 w 374"/>
                <a:gd name="T3" fmla="*/ 29 h 148"/>
                <a:gd name="T4" fmla="*/ 1 w 374"/>
                <a:gd name="T5" fmla="*/ 19 h 148"/>
                <a:gd name="T6" fmla="*/ 1 w 374"/>
                <a:gd name="T7" fmla="*/ 19 h 148"/>
                <a:gd name="T8" fmla="*/ 11 w 374"/>
                <a:gd name="T9" fmla="*/ 5 h 148"/>
                <a:gd name="T10" fmla="*/ 129 w 374"/>
                <a:gd name="T11" fmla="*/ 7 h 148"/>
                <a:gd name="T12" fmla="*/ 370 w 374"/>
                <a:gd name="T13" fmla="*/ 126 h 148"/>
                <a:gd name="T14" fmla="*/ 370 w 374"/>
                <a:gd name="T15" fmla="*/ 143 h 148"/>
                <a:gd name="T16" fmla="*/ 370 w 374"/>
                <a:gd name="T17" fmla="*/ 143 h 148"/>
                <a:gd name="T18" fmla="*/ 354 w 374"/>
                <a:gd name="T19" fmla="*/ 14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4" h="148">
                  <a:moveTo>
                    <a:pt x="354" y="143"/>
                  </a:moveTo>
                  <a:cubicBezTo>
                    <a:pt x="226" y="15"/>
                    <a:pt x="57" y="24"/>
                    <a:pt x="13" y="29"/>
                  </a:cubicBezTo>
                  <a:cubicBezTo>
                    <a:pt x="7" y="30"/>
                    <a:pt x="2" y="26"/>
                    <a:pt x="1" y="19"/>
                  </a:cubicBezTo>
                  <a:cubicBezTo>
                    <a:pt x="1" y="19"/>
                    <a:pt x="1" y="19"/>
                    <a:pt x="1" y="19"/>
                  </a:cubicBezTo>
                  <a:cubicBezTo>
                    <a:pt x="0" y="13"/>
                    <a:pt x="4" y="6"/>
                    <a:pt x="11" y="5"/>
                  </a:cubicBezTo>
                  <a:cubicBezTo>
                    <a:pt x="31" y="3"/>
                    <a:pt x="75" y="0"/>
                    <a:pt x="129" y="7"/>
                  </a:cubicBezTo>
                  <a:cubicBezTo>
                    <a:pt x="195" y="17"/>
                    <a:pt x="290" y="45"/>
                    <a:pt x="370" y="126"/>
                  </a:cubicBezTo>
                  <a:cubicBezTo>
                    <a:pt x="374" y="131"/>
                    <a:pt x="374" y="139"/>
                    <a:pt x="370" y="143"/>
                  </a:cubicBezTo>
                  <a:cubicBezTo>
                    <a:pt x="370" y="143"/>
                    <a:pt x="370" y="143"/>
                    <a:pt x="370" y="143"/>
                  </a:cubicBezTo>
                  <a:cubicBezTo>
                    <a:pt x="365" y="148"/>
                    <a:pt x="358" y="148"/>
                    <a:pt x="354" y="143"/>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0" name="ïsḷíḑe"/>
            <p:cNvSpPr/>
            <p:nvPr/>
          </p:nvSpPr>
          <p:spPr bwMode="auto">
            <a:xfrm>
              <a:off x="4427538" y="3294063"/>
              <a:ext cx="1292225" cy="514350"/>
            </a:xfrm>
            <a:custGeom>
              <a:avLst/>
              <a:gdLst>
                <a:gd name="T0" fmla="*/ 354 w 374"/>
                <a:gd name="T1" fmla="*/ 144 h 149"/>
                <a:gd name="T2" fmla="*/ 13 w 374"/>
                <a:gd name="T3" fmla="*/ 30 h 149"/>
                <a:gd name="T4" fmla="*/ 1 w 374"/>
                <a:gd name="T5" fmla="*/ 20 h 149"/>
                <a:gd name="T6" fmla="*/ 1 w 374"/>
                <a:gd name="T7" fmla="*/ 20 h 149"/>
                <a:gd name="T8" fmla="*/ 11 w 374"/>
                <a:gd name="T9" fmla="*/ 6 h 149"/>
                <a:gd name="T10" fmla="*/ 129 w 374"/>
                <a:gd name="T11" fmla="*/ 8 h 149"/>
                <a:gd name="T12" fmla="*/ 370 w 374"/>
                <a:gd name="T13" fmla="*/ 127 h 149"/>
                <a:gd name="T14" fmla="*/ 370 w 374"/>
                <a:gd name="T15" fmla="*/ 144 h 149"/>
                <a:gd name="T16" fmla="*/ 370 w 374"/>
                <a:gd name="T17" fmla="*/ 144 h 149"/>
                <a:gd name="T18" fmla="*/ 354 w 374"/>
                <a:gd name="T19" fmla="*/ 14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4" h="149">
                  <a:moveTo>
                    <a:pt x="354" y="144"/>
                  </a:moveTo>
                  <a:cubicBezTo>
                    <a:pt x="226" y="15"/>
                    <a:pt x="57" y="25"/>
                    <a:pt x="13" y="30"/>
                  </a:cubicBezTo>
                  <a:cubicBezTo>
                    <a:pt x="7" y="31"/>
                    <a:pt x="2" y="26"/>
                    <a:pt x="1" y="20"/>
                  </a:cubicBezTo>
                  <a:cubicBezTo>
                    <a:pt x="1" y="20"/>
                    <a:pt x="1" y="20"/>
                    <a:pt x="1" y="20"/>
                  </a:cubicBezTo>
                  <a:cubicBezTo>
                    <a:pt x="0" y="13"/>
                    <a:pt x="4" y="7"/>
                    <a:pt x="11" y="6"/>
                  </a:cubicBezTo>
                  <a:cubicBezTo>
                    <a:pt x="31" y="4"/>
                    <a:pt x="75" y="0"/>
                    <a:pt x="129" y="8"/>
                  </a:cubicBezTo>
                  <a:cubicBezTo>
                    <a:pt x="195" y="18"/>
                    <a:pt x="290" y="46"/>
                    <a:pt x="370" y="127"/>
                  </a:cubicBezTo>
                  <a:cubicBezTo>
                    <a:pt x="374" y="132"/>
                    <a:pt x="374" y="140"/>
                    <a:pt x="370" y="144"/>
                  </a:cubicBezTo>
                  <a:cubicBezTo>
                    <a:pt x="370" y="144"/>
                    <a:pt x="370" y="144"/>
                    <a:pt x="370" y="144"/>
                  </a:cubicBezTo>
                  <a:cubicBezTo>
                    <a:pt x="365" y="149"/>
                    <a:pt x="358" y="149"/>
                    <a:pt x="354" y="144"/>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1" name="ïṣ1ïḑè"/>
            <p:cNvSpPr/>
            <p:nvPr/>
          </p:nvSpPr>
          <p:spPr bwMode="auto">
            <a:xfrm>
              <a:off x="4489451" y="3673475"/>
              <a:ext cx="1292225" cy="511175"/>
            </a:xfrm>
            <a:custGeom>
              <a:avLst/>
              <a:gdLst>
                <a:gd name="T0" fmla="*/ 354 w 374"/>
                <a:gd name="T1" fmla="*/ 144 h 148"/>
                <a:gd name="T2" fmla="*/ 13 w 374"/>
                <a:gd name="T3" fmla="*/ 29 h 148"/>
                <a:gd name="T4" fmla="*/ 1 w 374"/>
                <a:gd name="T5" fmla="*/ 20 h 148"/>
                <a:gd name="T6" fmla="*/ 1 w 374"/>
                <a:gd name="T7" fmla="*/ 20 h 148"/>
                <a:gd name="T8" fmla="*/ 11 w 374"/>
                <a:gd name="T9" fmla="*/ 6 h 148"/>
                <a:gd name="T10" fmla="*/ 129 w 374"/>
                <a:gd name="T11" fmla="*/ 8 h 148"/>
                <a:gd name="T12" fmla="*/ 370 w 374"/>
                <a:gd name="T13" fmla="*/ 126 h 148"/>
                <a:gd name="T14" fmla="*/ 370 w 374"/>
                <a:gd name="T15" fmla="*/ 144 h 148"/>
                <a:gd name="T16" fmla="*/ 370 w 374"/>
                <a:gd name="T17" fmla="*/ 144 h 148"/>
                <a:gd name="T18" fmla="*/ 354 w 374"/>
                <a:gd name="T19" fmla="*/ 1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4" h="148">
                  <a:moveTo>
                    <a:pt x="354" y="144"/>
                  </a:moveTo>
                  <a:cubicBezTo>
                    <a:pt x="226" y="15"/>
                    <a:pt x="57" y="24"/>
                    <a:pt x="13" y="29"/>
                  </a:cubicBezTo>
                  <a:cubicBezTo>
                    <a:pt x="7" y="30"/>
                    <a:pt x="2" y="26"/>
                    <a:pt x="1" y="20"/>
                  </a:cubicBezTo>
                  <a:cubicBezTo>
                    <a:pt x="1" y="20"/>
                    <a:pt x="1" y="20"/>
                    <a:pt x="1" y="20"/>
                  </a:cubicBezTo>
                  <a:cubicBezTo>
                    <a:pt x="0" y="13"/>
                    <a:pt x="4" y="6"/>
                    <a:pt x="11" y="6"/>
                  </a:cubicBezTo>
                  <a:cubicBezTo>
                    <a:pt x="31" y="3"/>
                    <a:pt x="75" y="0"/>
                    <a:pt x="129" y="8"/>
                  </a:cubicBezTo>
                  <a:cubicBezTo>
                    <a:pt x="195" y="17"/>
                    <a:pt x="290" y="46"/>
                    <a:pt x="370" y="126"/>
                  </a:cubicBezTo>
                  <a:cubicBezTo>
                    <a:pt x="374" y="131"/>
                    <a:pt x="374" y="139"/>
                    <a:pt x="370" y="144"/>
                  </a:cubicBezTo>
                  <a:cubicBezTo>
                    <a:pt x="370" y="144"/>
                    <a:pt x="370" y="144"/>
                    <a:pt x="370" y="144"/>
                  </a:cubicBezTo>
                  <a:cubicBezTo>
                    <a:pt x="365" y="148"/>
                    <a:pt x="358" y="148"/>
                    <a:pt x="354" y="144"/>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2" name="iŝliḑê"/>
            <p:cNvSpPr/>
            <p:nvPr/>
          </p:nvSpPr>
          <p:spPr bwMode="auto">
            <a:xfrm>
              <a:off x="4537076" y="4098925"/>
              <a:ext cx="1292225" cy="509588"/>
            </a:xfrm>
            <a:custGeom>
              <a:avLst/>
              <a:gdLst>
                <a:gd name="T0" fmla="*/ 354 w 374"/>
                <a:gd name="T1" fmla="*/ 144 h 148"/>
                <a:gd name="T2" fmla="*/ 14 w 374"/>
                <a:gd name="T3" fmla="*/ 30 h 148"/>
                <a:gd name="T4" fmla="*/ 1 w 374"/>
                <a:gd name="T5" fmla="*/ 20 h 148"/>
                <a:gd name="T6" fmla="*/ 1 w 374"/>
                <a:gd name="T7" fmla="*/ 20 h 148"/>
                <a:gd name="T8" fmla="*/ 11 w 374"/>
                <a:gd name="T9" fmla="*/ 6 h 148"/>
                <a:gd name="T10" fmla="*/ 129 w 374"/>
                <a:gd name="T11" fmla="*/ 8 h 148"/>
                <a:gd name="T12" fmla="*/ 370 w 374"/>
                <a:gd name="T13" fmla="*/ 126 h 148"/>
                <a:gd name="T14" fmla="*/ 370 w 374"/>
                <a:gd name="T15" fmla="*/ 144 h 148"/>
                <a:gd name="T16" fmla="*/ 370 w 374"/>
                <a:gd name="T17" fmla="*/ 144 h 148"/>
                <a:gd name="T18" fmla="*/ 354 w 374"/>
                <a:gd name="T19" fmla="*/ 1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4" h="148">
                  <a:moveTo>
                    <a:pt x="354" y="144"/>
                  </a:moveTo>
                  <a:cubicBezTo>
                    <a:pt x="227" y="15"/>
                    <a:pt x="57" y="25"/>
                    <a:pt x="14" y="30"/>
                  </a:cubicBezTo>
                  <a:cubicBezTo>
                    <a:pt x="8" y="30"/>
                    <a:pt x="2" y="26"/>
                    <a:pt x="1" y="20"/>
                  </a:cubicBezTo>
                  <a:cubicBezTo>
                    <a:pt x="1" y="20"/>
                    <a:pt x="1" y="20"/>
                    <a:pt x="1" y="20"/>
                  </a:cubicBezTo>
                  <a:cubicBezTo>
                    <a:pt x="0" y="13"/>
                    <a:pt x="4" y="6"/>
                    <a:pt x="11" y="6"/>
                  </a:cubicBezTo>
                  <a:cubicBezTo>
                    <a:pt x="31" y="3"/>
                    <a:pt x="75" y="0"/>
                    <a:pt x="129" y="8"/>
                  </a:cubicBezTo>
                  <a:cubicBezTo>
                    <a:pt x="196" y="17"/>
                    <a:pt x="290" y="46"/>
                    <a:pt x="370" y="126"/>
                  </a:cubicBezTo>
                  <a:cubicBezTo>
                    <a:pt x="374" y="131"/>
                    <a:pt x="374" y="139"/>
                    <a:pt x="370" y="144"/>
                  </a:cubicBezTo>
                  <a:cubicBezTo>
                    <a:pt x="370" y="144"/>
                    <a:pt x="370" y="144"/>
                    <a:pt x="370" y="144"/>
                  </a:cubicBezTo>
                  <a:cubicBezTo>
                    <a:pt x="365" y="148"/>
                    <a:pt x="358" y="148"/>
                    <a:pt x="354" y="144"/>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3" name="í$lide"/>
            <p:cNvSpPr/>
            <p:nvPr/>
          </p:nvSpPr>
          <p:spPr bwMode="auto">
            <a:xfrm>
              <a:off x="5864226" y="2408238"/>
              <a:ext cx="1206500" cy="696913"/>
            </a:xfrm>
            <a:custGeom>
              <a:avLst/>
              <a:gdLst>
                <a:gd name="T0" fmla="*/ 22 w 349"/>
                <a:gd name="T1" fmla="*/ 195 h 202"/>
                <a:gd name="T2" fmla="*/ 338 w 349"/>
                <a:gd name="T3" fmla="*/ 24 h 202"/>
                <a:gd name="T4" fmla="*/ 349 w 349"/>
                <a:gd name="T5" fmla="*/ 12 h 202"/>
                <a:gd name="T6" fmla="*/ 349 w 349"/>
                <a:gd name="T7" fmla="*/ 12 h 202"/>
                <a:gd name="T8" fmla="*/ 336 w 349"/>
                <a:gd name="T9" fmla="*/ 0 h 202"/>
                <a:gd name="T10" fmla="*/ 220 w 349"/>
                <a:gd name="T11" fmla="*/ 23 h 202"/>
                <a:gd name="T12" fmla="*/ 4 w 349"/>
                <a:gd name="T13" fmla="*/ 181 h 202"/>
                <a:gd name="T14" fmla="*/ 6 w 349"/>
                <a:gd name="T15" fmla="*/ 198 h 202"/>
                <a:gd name="T16" fmla="*/ 6 w 349"/>
                <a:gd name="T17" fmla="*/ 198 h 202"/>
                <a:gd name="T18" fmla="*/ 22 w 349"/>
                <a:gd name="T19"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202">
                  <a:moveTo>
                    <a:pt x="22" y="195"/>
                  </a:moveTo>
                  <a:cubicBezTo>
                    <a:pt x="126" y="46"/>
                    <a:pt x="294" y="27"/>
                    <a:pt x="338" y="24"/>
                  </a:cubicBezTo>
                  <a:cubicBezTo>
                    <a:pt x="344" y="24"/>
                    <a:pt x="349" y="19"/>
                    <a:pt x="349" y="12"/>
                  </a:cubicBezTo>
                  <a:cubicBezTo>
                    <a:pt x="349" y="12"/>
                    <a:pt x="349" y="12"/>
                    <a:pt x="349" y="12"/>
                  </a:cubicBezTo>
                  <a:cubicBezTo>
                    <a:pt x="349" y="5"/>
                    <a:pt x="343" y="0"/>
                    <a:pt x="336" y="0"/>
                  </a:cubicBezTo>
                  <a:cubicBezTo>
                    <a:pt x="316" y="1"/>
                    <a:pt x="272" y="6"/>
                    <a:pt x="220" y="23"/>
                  </a:cubicBezTo>
                  <a:cubicBezTo>
                    <a:pt x="156" y="43"/>
                    <a:pt x="68" y="88"/>
                    <a:pt x="4" y="181"/>
                  </a:cubicBezTo>
                  <a:cubicBezTo>
                    <a:pt x="0" y="186"/>
                    <a:pt x="1" y="194"/>
                    <a:pt x="6" y="198"/>
                  </a:cubicBezTo>
                  <a:cubicBezTo>
                    <a:pt x="6" y="198"/>
                    <a:pt x="6" y="198"/>
                    <a:pt x="6" y="198"/>
                  </a:cubicBezTo>
                  <a:cubicBezTo>
                    <a:pt x="12" y="202"/>
                    <a:pt x="19" y="200"/>
                    <a:pt x="22" y="195"/>
                  </a:cubicBez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4" name="ïSļiďé"/>
            <p:cNvSpPr/>
            <p:nvPr/>
          </p:nvSpPr>
          <p:spPr bwMode="auto">
            <a:xfrm>
              <a:off x="5892801" y="2708275"/>
              <a:ext cx="1204913" cy="696913"/>
            </a:xfrm>
            <a:custGeom>
              <a:avLst/>
              <a:gdLst>
                <a:gd name="T0" fmla="*/ 23 w 349"/>
                <a:gd name="T1" fmla="*/ 195 h 202"/>
                <a:gd name="T2" fmla="*/ 339 w 349"/>
                <a:gd name="T3" fmla="*/ 24 h 202"/>
                <a:gd name="T4" fmla="*/ 349 w 349"/>
                <a:gd name="T5" fmla="*/ 13 h 202"/>
                <a:gd name="T6" fmla="*/ 349 w 349"/>
                <a:gd name="T7" fmla="*/ 13 h 202"/>
                <a:gd name="T8" fmla="*/ 337 w 349"/>
                <a:gd name="T9" fmla="*/ 0 h 202"/>
                <a:gd name="T10" fmla="*/ 221 w 349"/>
                <a:gd name="T11" fmla="*/ 23 h 202"/>
                <a:gd name="T12" fmla="*/ 4 w 349"/>
                <a:gd name="T13" fmla="*/ 181 h 202"/>
                <a:gd name="T14" fmla="*/ 7 w 349"/>
                <a:gd name="T15" fmla="*/ 198 h 202"/>
                <a:gd name="T16" fmla="*/ 7 w 349"/>
                <a:gd name="T17" fmla="*/ 198 h 202"/>
                <a:gd name="T18" fmla="*/ 23 w 349"/>
                <a:gd name="T19"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202">
                  <a:moveTo>
                    <a:pt x="23" y="195"/>
                  </a:moveTo>
                  <a:cubicBezTo>
                    <a:pt x="126" y="47"/>
                    <a:pt x="295" y="27"/>
                    <a:pt x="339" y="24"/>
                  </a:cubicBezTo>
                  <a:cubicBezTo>
                    <a:pt x="345" y="24"/>
                    <a:pt x="349" y="19"/>
                    <a:pt x="349" y="13"/>
                  </a:cubicBezTo>
                  <a:cubicBezTo>
                    <a:pt x="349" y="13"/>
                    <a:pt x="349" y="13"/>
                    <a:pt x="349" y="13"/>
                  </a:cubicBezTo>
                  <a:cubicBezTo>
                    <a:pt x="349" y="6"/>
                    <a:pt x="344" y="0"/>
                    <a:pt x="337" y="0"/>
                  </a:cubicBezTo>
                  <a:cubicBezTo>
                    <a:pt x="317" y="1"/>
                    <a:pt x="273" y="6"/>
                    <a:pt x="221" y="23"/>
                  </a:cubicBezTo>
                  <a:cubicBezTo>
                    <a:pt x="157" y="44"/>
                    <a:pt x="69" y="88"/>
                    <a:pt x="4" y="181"/>
                  </a:cubicBezTo>
                  <a:cubicBezTo>
                    <a:pt x="0" y="187"/>
                    <a:pt x="2" y="194"/>
                    <a:pt x="7" y="198"/>
                  </a:cubicBezTo>
                  <a:cubicBezTo>
                    <a:pt x="7" y="198"/>
                    <a:pt x="7" y="198"/>
                    <a:pt x="7" y="198"/>
                  </a:cubicBezTo>
                  <a:cubicBezTo>
                    <a:pt x="12" y="202"/>
                    <a:pt x="19" y="201"/>
                    <a:pt x="23" y="195"/>
                  </a:cubicBez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5" name="isḻidê"/>
            <p:cNvSpPr/>
            <p:nvPr/>
          </p:nvSpPr>
          <p:spPr bwMode="auto">
            <a:xfrm>
              <a:off x="5940426" y="3049588"/>
              <a:ext cx="1206500" cy="696913"/>
            </a:xfrm>
            <a:custGeom>
              <a:avLst/>
              <a:gdLst>
                <a:gd name="T0" fmla="*/ 22 w 349"/>
                <a:gd name="T1" fmla="*/ 195 h 202"/>
                <a:gd name="T2" fmla="*/ 338 w 349"/>
                <a:gd name="T3" fmla="*/ 24 h 202"/>
                <a:gd name="T4" fmla="*/ 349 w 349"/>
                <a:gd name="T5" fmla="*/ 13 h 202"/>
                <a:gd name="T6" fmla="*/ 349 w 349"/>
                <a:gd name="T7" fmla="*/ 13 h 202"/>
                <a:gd name="T8" fmla="*/ 336 w 349"/>
                <a:gd name="T9" fmla="*/ 0 h 202"/>
                <a:gd name="T10" fmla="*/ 220 w 349"/>
                <a:gd name="T11" fmla="*/ 23 h 202"/>
                <a:gd name="T12" fmla="*/ 4 w 349"/>
                <a:gd name="T13" fmla="*/ 181 h 202"/>
                <a:gd name="T14" fmla="*/ 6 w 349"/>
                <a:gd name="T15" fmla="*/ 198 h 202"/>
                <a:gd name="T16" fmla="*/ 6 w 349"/>
                <a:gd name="T17" fmla="*/ 198 h 202"/>
                <a:gd name="T18" fmla="*/ 22 w 349"/>
                <a:gd name="T19"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202">
                  <a:moveTo>
                    <a:pt x="22" y="195"/>
                  </a:moveTo>
                  <a:cubicBezTo>
                    <a:pt x="125" y="47"/>
                    <a:pt x="294" y="27"/>
                    <a:pt x="338" y="24"/>
                  </a:cubicBezTo>
                  <a:cubicBezTo>
                    <a:pt x="344" y="24"/>
                    <a:pt x="348" y="19"/>
                    <a:pt x="349" y="13"/>
                  </a:cubicBezTo>
                  <a:cubicBezTo>
                    <a:pt x="349" y="13"/>
                    <a:pt x="349" y="13"/>
                    <a:pt x="349" y="13"/>
                  </a:cubicBezTo>
                  <a:cubicBezTo>
                    <a:pt x="349" y="6"/>
                    <a:pt x="343" y="0"/>
                    <a:pt x="336" y="0"/>
                  </a:cubicBezTo>
                  <a:cubicBezTo>
                    <a:pt x="316" y="2"/>
                    <a:pt x="272" y="6"/>
                    <a:pt x="220" y="23"/>
                  </a:cubicBezTo>
                  <a:cubicBezTo>
                    <a:pt x="156" y="44"/>
                    <a:pt x="68" y="88"/>
                    <a:pt x="4" y="181"/>
                  </a:cubicBezTo>
                  <a:cubicBezTo>
                    <a:pt x="0" y="187"/>
                    <a:pt x="1" y="194"/>
                    <a:pt x="6" y="198"/>
                  </a:cubicBezTo>
                  <a:cubicBezTo>
                    <a:pt x="6" y="198"/>
                    <a:pt x="6" y="198"/>
                    <a:pt x="6" y="198"/>
                  </a:cubicBezTo>
                  <a:cubicBezTo>
                    <a:pt x="11" y="202"/>
                    <a:pt x="18" y="201"/>
                    <a:pt x="22" y="195"/>
                  </a:cubicBez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6" name="ïṩḻïḓé"/>
            <p:cNvSpPr/>
            <p:nvPr/>
          </p:nvSpPr>
          <p:spPr bwMode="auto">
            <a:xfrm>
              <a:off x="5943601" y="3432175"/>
              <a:ext cx="1206500" cy="696913"/>
            </a:xfrm>
            <a:custGeom>
              <a:avLst/>
              <a:gdLst>
                <a:gd name="T0" fmla="*/ 22 w 349"/>
                <a:gd name="T1" fmla="*/ 195 h 202"/>
                <a:gd name="T2" fmla="*/ 338 w 349"/>
                <a:gd name="T3" fmla="*/ 24 h 202"/>
                <a:gd name="T4" fmla="*/ 349 w 349"/>
                <a:gd name="T5" fmla="*/ 12 h 202"/>
                <a:gd name="T6" fmla="*/ 349 w 349"/>
                <a:gd name="T7" fmla="*/ 12 h 202"/>
                <a:gd name="T8" fmla="*/ 336 w 349"/>
                <a:gd name="T9" fmla="*/ 0 h 202"/>
                <a:gd name="T10" fmla="*/ 220 w 349"/>
                <a:gd name="T11" fmla="*/ 23 h 202"/>
                <a:gd name="T12" fmla="*/ 4 w 349"/>
                <a:gd name="T13" fmla="*/ 181 h 202"/>
                <a:gd name="T14" fmla="*/ 6 w 349"/>
                <a:gd name="T15" fmla="*/ 198 h 202"/>
                <a:gd name="T16" fmla="*/ 6 w 349"/>
                <a:gd name="T17" fmla="*/ 198 h 202"/>
                <a:gd name="T18" fmla="*/ 22 w 349"/>
                <a:gd name="T19"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202">
                  <a:moveTo>
                    <a:pt x="22" y="195"/>
                  </a:moveTo>
                  <a:cubicBezTo>
                    <a:pt x="125" y="46"/>
                    <a:pt x="294" y="27"/>
                    <a:pt x="338" y="24"/>
                  </a:cubicBezTo>
                  <a:cubicBezTo>
                    <a:pt x="344" y="24"/>
                    <a:pt x="349" y="19"/>
                    <a:pt x="349" y="12"/>
                  </a:cubicBezTo>
                  <a:cubicBezTo>
                    <a:pt x="349" y="12"/>
                    <a:pt x="349" y="12"/>
                    <a:pt x="349" y="12"/>
                  </a:cubicBezTo>
                  <a:cubicBezTo>
                    <a:pt x="349" y="5"/>
                    <a:pt x="343" y="0"/>
                    <a:pt x="336" y="0"/>
                  </a:cubicBezTo>
                  <a:cubicBezTo>
                    <a:pt x="316" y="1"/>
                    <a:pt x="272" y="6"/>
                    <a:pt x="220" y="23"/>
                  </a:cubicBezTo>
                  <a:cubicBezTo>
                    <a:pt x="156" y="44"/>
                    <a:pt x="68" y="88"/>
                    <a:pt x="4" y="181"/>
                  </a:cubicBezTo>
                  <a:cubicBezTo>
                    <a:pt x="0" y="186"/>
                    <a:pt x="1" y="194"/>
                    <a:pt x="6" y="198"/>
                  </a:cubicBezTo>
                  <a:cubicBezTo>
                    <a:pt x="6" y="198"/>
                    <a:pt x="6" y="198"/>
                    <a:pt x="6" y="198"/>
                  </a:cubicBezTo>
                  <a:cubicBezTo>
                    <a:pt x="12" y="202"/>
                    <a:pt x="19" y="200"/>
                    <a:pt x="22" y="195"/>
                  </a:cubicBez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7" name="ïṣlïďê"/>
            <p:cNvSpPr/>
            <p:nvPr/>
          </p:nvSpPr>
          <p:spPr bwMode="auto">
            <a:xfrm>
              <a:off x="5967413" y="3860800"/>
              <a:ext cx="1206500" cy="692150"/>
            </a:xfrm>
            <a:custGeom>
              <a:avLst/>
              <a:gdLst>
                <a:gd name="T0" fmla="*/ 22 w 349"/>
                <a:gd name="T1" fmla="*/ 195 h 201"/>
                <a:gd name="T2" fmla="*/ 338 w 349"/>
                <a:gd name="T3" fmla="*/ 24 h 201"/>
                <a:gd name="T4" fmla="*/ 349 w 349"/>
                <a:gd name="T5" fmla="*/ 12 h 201"/>
                <a:gd name="T6" fmla="*/ 349 w 349"/>
                <a:gd name="T7" fmla="*/ 12 h 201"/>
                <a:gd name="T8" fmla="*/ 337 w 349"/>
                <a:gd name="T9" fmla="*/ 0 h 201"/>
                <a:gd name="T10" fmla="*/ 220 w 349"/>
                <a:gd name="T11" fmla="*/ 22 h 201"/>
                <a:gd name="T12" fmla="*/ 4 w 349"/>
                <a:gd name="T13" fmla="*/ 181 h 201"/>
                <a:gd name="T14" fmla="*/ 7 w 349"/>
                <a:gd name="T15" fmla="*/ 198 h 201"/>
                <a:gd name="T16" fmla="*/ 7 w 349"/>
                <a:gd name="T17" fmla="*/ 198 h 201"/>
                <a:gd name="T18" fmla="*/ 22 w 349"/>
                <a:gd name="T19" fmla="*/ 19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9" h="201">
                  <a:moveTo>
                    <a:pt x="22" y="195"/>
                  </a:moveTo>
                  <a:cubicBezTo>
                    <a:pt x="126" y="46"/>
                    <a:pt x="294" y="27"/>
                    <a:pt x="338" y="24"/>
                  </a:cubicBezTo>
                  <a:cubicBezTo>
                    <a:pt x="344" y="24"/>
                    <a:pt x="349" y="18"/>
                    <a:pt x="349" y="12"/>
                  </a:cubicBezTo>
                  <a:cubicBezTo>
                    <a:pt x="349" y="12"/>
                    <a:pt x="349" y="12"/>
                    <a:pt x="349" y="12"/>
                  </a:cubicBezTo>
                  <a:cubicBezTo>
                    <a:pt x="349" y="5"/>
                    <a:pt x="343" y="0"/>
                    <a:pt x="337" y="0"/>
                  </a:cubicBezTo>
                  <a:cubicBezTo>
                    <a:pt x="316" y="1"/>
                    <a:pt x="273" y="5"/>
                    <a:pt x="220" y="22"/>
                  </a:cubicBezTo>
                  <a:cubicBezTo>
                    <a:pt x="157" y="43"/>
                    <a:pt x="69" y="87"/>
                    <a:pt x="4" y="181"/>
                  </a:cubicBezTo>
                  <a:cubicBezTo>
                    <a:pt x="0" y="186"/>
                    <a:pt x="1" y="194"/>
                    <a:pt x="7" y="198"/>
                  </a:cubicBezTo>
                  <a:cubicBezTo>
                    <a:pt x="7" y="198"/>
                    <a:pt x="7" y="198"/>
                    <a:pt x="7" y="198"/>
                  </a:cubicBezTo>
                  <a:cubicBezTo>
                    <a:pt x="12" y="201"/>
                    <a:pt x="19" y="200"/>
                    <a:pt x="22" y="195"/>
                  </a:cubicBezTo>
                  <a:close/>
                </a:path>
              </a:pathLst>
            </a:custGeom>
            <a:solidFill>
              <a:srgbClr val="CED3D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58" name="ïṧļíḓê"/>
            <p:cNvSpPr/>
            <p:nvPr/>
          </p:nvSpPr>
          <p:spPr bwMode="auto">
            <a:xfrm>
              <a:off x="5443538" y="5670550"/>
              <a:ext cx="2840038" cy="146050"/>
            </a:xfrm>
            <a:prstGeom prst="ellipse">
              <a:avLst/>
            </a:prstGeom>
            <a:solidFill>
              <a:srgbClr val="DDBA9E"/>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59" name="ïṧḻîḑé"/>
            <p:cNvSpPr/>
            <p:nvPr/>
          </p:nvSpPr>
          <p:spPr bwMode="auto">
            <a:xfrm>
              <a:off x="7062788" y="3511550"/>
              <a:ext cx="625475" cy="2190750"/>
            </a:xfrm>
            <a:custGeom>
              <a:avLst/>
              <a:gdLst>
                <a:gd name="T0" fmla="*/ 82 w 181"/>
                <a:gd name="T1" fmla="*/ 30 h 635"/>
                <a:gd name="T2" fmla="*/ 0 w 181"/>
                <a:gd name="T3" fmla="*/ 631 h 635"/>
                <a:gd name="T4" fmla="*/ 17 w 181"/>
                <a:gd name="T5" fmla="*/ 635 h 635"/>
                <a:gd name="T6" fmla="*/ 181 w 181"/>
                <a:gd name="T7" fmla="*/ 57 h 635"/>
                <a:gd name="T8" fmla="*/ 82 w 181"/>
                <a:gd name="T9" fmla="*/ 30 h 635"/>
              </a:gdLst>
              <a:ahLst/>
              <a:cxnLst>
                <a:cxn ang="0">
                  <a:pos x="T0" y="T1"/>
                </a:cxn>
                <a:cxn ang="0">
                  <a:pos x="T2" y="T3"/>
                </a:cxn>
                <a:cxn ang="0">
                  <a:pos x="T4" y="T5"/>
                </a:cxn>
                <a:cxn ang="0">
                  <a:pos x="T6" y="T7"/>
                </a:cxn>
                <a:cxn ang="0">
                  <a:pos x="T8" y="T9"/>
                </a:cxn>
              </a:cxnLst>
              <a:rect l="0" t="0" r="r" b="b"/>
              <a:pathLst>
                <a:path w="181" h="635">
                  <a:moveTo>
                    <a:pt x="82" y="30"/>
                  </a:moveTo>
                  <a:cubicBezTo>
                    <a:pt x="0" y="631"/>
                    <a:pt x="0" y="631"/>
                    <a:pt x="0" y="631"/>
                  </a:cubicBezTo>
                  <a:cubicBezTo>
                    <a:pt x="17" y="635"/>
                    <a:pt x="17" y="635"/>
                    <a:pt x="17" y="635"/>
                  </a:cubicBezTo>
                  <a:cubicBezTo>
                    <a:pt x="181" y="57"/>
                    <a:pt x="181" y="57"/>
                    <a:pt x="181" y="57"/>
                  </a:cubicBezTo>
                  <a:cubicBezTo>
                    <a:pt x="181" y="57"/>
                    <a:pt x="139" y="0"/>
                    <a:pt x="82" y="30"/>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60" name="íšḷîḓè"/>
            <p:cNvSpPr/>
            <p:nvPr/>
          </p:nvSpPr>
          <p:spPr bwMode="auto">
            <a:xfrm>
              <a:off x="6219826" y="3563938"/>
              <a:ext cx="1238250" cy="1431925"/>
            </a:xfrm>
            <a:custGeom>
              <a:avLst/>
              <a:gdLst>
                <a:gd name="T0" fmla="*/ 299 w 358"/>
                <a:gd name="T1" fmla="*/ 0 h 415"/>
                <a:gd name="T2" fmla="*/ 16 w 358"/>
                <a:gd name="T3" fmla="*/ 164 h 415"/>
                <a:gd name="T4" fmla="*/ 187 w 358"/>
                <a:gd name="T5" fmla="*/ 415 h 415"/>
                <a:gd name="T6" fmla="*/ 202 w 358"/>
                <a:gd name="T7" fmla="*/ 403 h 415"/>
                <a:gd name="T8" fmla="*/ 77 w 358"/>
                <a:gd name="T9" fmla="*/ 192 h 415"/>
                <a:gd name="T10" fmla="*/ 303 w 358"/>
                <a:gd name="T11" fmla="*/ 100 h 415"/>
                <a:gd name="T12" fmla="*/ 299 w 358"/>
                <a:gd name="T13" fmla="*/ 0 h 415"/>
              </a:gdLst>
              <a:ahLst/>
              <a:cxnLst>
                <a:cxn ang="0">
                  <a:pos x="T0" y="T1"/>
                </a:cxn>
                <a:cxn ang="0">
                  <a:pos x="T2" y="T3"/>
                </a:cxn>
                <a:cxn ang="0">
                  <a:pos x="T4" y="T5"/>
                </a:cxn>
                <a:cxn ang="0">
                  <a:pos x="T6" y="T7"/>
                </a:cxn>
                <a:cxn ang="0">
                  <a:pos x="T8" y="T9"/>
                </a:cxn>
                <a:cxn ang="0">
                  <a:pos x="T10" y="T11"/>
                </a:cxn>
                <a:cxn ang="0">
                  <a:pos x="T12" y="T13"/>
                </a:cxn>
              </a:cxnLst>
              <a:rect l="0" t="0" r="r" b="b"/>
              <a:pathLst>
                <a:path w="358" h="415">
                  <a:moveTo>
                    <a:pt x="299" y="0"/>
                  </a:moveTo>
                  <a:cubicBezTo>
                    <a:pt x="299" y="0"/>
                    <a:pt x="32" y="127"/>
                    <a:pt x="16" y="164"/>
                  </a:cubicBezTo>
                  <a:cubicBezTo>
                    <a:pt x="0" y="200"/>
                    <a:pt x="130" y="363"/>
                    <a:pt x="187" y="415"/>
                  </a:cubicBezTo>
                  <a:cubicBezTo>
                    <a:pt x="202" y="403"/>
                    <a:pt x="202" y="403"/>
                    <a:pt x="202" y="403"/>
                  </a:cubicBezTo>
                  <a:cubicBezTo>
                    <a:pt x="77" y="192"/>
                    <a:pt x="77" y="192"/>
                    <a:pt x="77" y="192"/>
                  </a:cubicBezTo>
                  <a:cubicBezTo>
                    <a:pt x="77" y="192"/>
                    <a:pt x="232" y="147"/>
                    <a:pt x="303" y="100"/>
                  </a:cubicBezTo>
                  <a:cubicBezTo>
                    <a:pt x="303" y="100"/>
                    <a:pt x="358" y="40"/>
                    <a:pt x="299" y="0"/>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61" name="îşḷíḋe"/>
            <p:cNvSpPr/>
            <p:nvPr/>
          </p:nvSpPr>
          <p:spPr bwMode="auto">
            <a:xfrm>
              <a:off x="6962776" y="2441575"/>
              <a:ext cx="909638" cy="1487488"/>
            </a:xfrm>
            <a:custGeom>
              <a:avLst/>
              <a:gdLst>
                <a:gd name="T0" fmla="*/ 231 w 263"/>
                <a:gd name="T1" fmla="*/ 9 h 431"/>
                <a:gd name="T2" fmla="*/ 256 w 263"/>
                <a:gd name="T3" fmla="*/ 35 h 431"/>
                <a:gd name="T4" fmla="*/ 262 w 263"/>
                <a:gd name="T5" fmla="*/ 72 h 431"/>
                <a:gd name="T6" fmla="*/ 262 w 263"/>
                <a:gd name="T7" fmla="*/ 128 h 431"/>
                <a:gd name="T8" fmla="*/ 258 w 263"/>
                <a:gd name="T9" fmla="*/ 183 h 431"/>
                <a:gd name="T10" fmla="*/ 243 w 263"/>
                <a:gd name="T11" fmla="*/ 412 h 431"/>
                <a:gd name="T12" fmla="*/ 116 w 263"/>
                <a:gd name="T13" fmla="*/ 422 h 431"/>
                <a:gd name="T14" fmla="*/ 0 w 263"/>
                <a:gd name="T15" fmla="*/ 368 h 431"/>
                <a:gd name="T16" fmla="*/ 85 w 263"/>
                <a:gd name="T17" fmla="*/ 215 h 431"/>
                <a:gd name="T18" fmla="*/ 141 w 263"/>
                <a:gd name="T19" fmla="*/ 49 h 431"/>
                <a:gd name="T20" fmla="*/ 177 w 263"/>
                <a:gd name="T21" fmla="*/ 0 h 431"/>
                <a:gd name="T22" fmla="*/ 231 w 263"/>
                <a:gd name="T23" fmla="*/ 9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3" h="431">
                  <a:moveTo>
                    <a:pt x="231" y="9"/>
                  </a:moveTo>
                  <a:cubicBezTo>
                    <a:pt x="243" y="13"/>
                    <a:pt x="251" y="24"/>
                    <a:pt x="256" y="35"/>
                  </a:cubicBezTo>
                  <a:cubicBezTo>
                    <a:pt x="260" y="47"/>
                    <a:pt x="261" y="60"/>
                    <a:pt x="262" y="72"/>
                  </a:cubicBezTo>
                  <a:cubicBezTo>
                    <a:pt x="263" y="91"/>
                    <a:pt x="263" y="110"/>
                    <a:pt x="262" y="128"/>
                  </a:cubicBezTo>
                  <a:cubicBezTo>
                    <a:pt x="261" y="147"/>
                    <a:pt x="260" y="165"/>
                    <a:pt x="258" y="183"/>
                  </a:cubicBezTo>
                  <a:cubicBezTo>
                    <a:pt x="252" y="261"/>
                    <a:pt x="243" y="412"/>
                    <a:pt x="243" y="412"/>
                  </a:cubicBezTo>
                  <a:cubicBezTo>
                    <a:pt x="203" y="429"/>
                    <a:pt x="158" y="431"/>
                    <a:pt x="116" y="422"/>
                  </a:cubicBezTo>
                  <a:cubicBezTo>
                    <a:pt x="74" y="413"/>
                    <a:pt x="35" y="393"/>
                    <a:pt x="0" y="368"/>
                  </a:cubicBezTo>
                  <a:cubicBezTo>
                    <a:pt x="38" y="324"/>
                    <a:pt x="64" y="270"/>
                    <a:pt x="85" y="215"/>
                  </a:cubicBezTo>
                  <a:cubicBezTo>
                    <a:pt x="105" y="160"/>
                    <a:pt x="121" y="104"/>
                    <a:pt x="141" y="49"/>
                  </a:cubicBezTo>
                  <a:cubicBezTo>
                    <a:pt x="148" y="30"/>
                    <a:pt x="158" y="9"/>
                    <a:pt x="177" y="0"/>
                  </a:cubicBezTo>
                  <a:lnTo>
                    <a:pt x="231" y="9"/>
                  </a:lnTo>
                  <a:close/>
                </a:path>
              </a:pathLst>
            </a:custGeom>
            <a:solidFill>
              <a:srgbClr val="C958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62" name="ïṩļîḋé"/>
            <p:cNvSpPr/>
            <p:nvPr/>
          </p:nvSpPr>
          <p:spPr bwMode="auto">
            <a:xfrm>
              <a:off x="7591426" y="2187575"/>
              <a:ext cx="207963" cy="338138"/>
            </a:xfrm>
            <a:custGeom>
              <a:avLst/>
              <a:gdLst>
                <a:gd name="T0" fmla="*/ 57 w 60"/>
                <a:gd name="T1" fmla="*/ 31 h 98"/>
                <a:gd name="T2" fmla="*/ 45 w 60"/>
                <a:gd name="T3" fmla="*/ 87 h 98"/>
                <a:gd name="T4" fmla="*/ 0 w 60"/>
                <a:gd name="T5" fmla="*/ 74 h 98"/>
                <a:gd name="T6" fmla="*/ 20 w 60"/>
                <a:gd name="T7" fmla="*/ 15 h 98"/>
                <a:gd name="T8" fmla="*/ 57 w 60"/>
                <a:gd name="T9" fmla="*/ 31 h 98"/>
              </a:gdLst>
              <a:ahLst/>
              <a:cxnLst>
                <a:cxn ang="0">
                  <a:pos x="T0" y="T1"/>
                </a:cxn>
                <a:cxn ang="0">
                  <a:pos x="T2" y="T3"/>
                </a:cxn>
                <a:cxn ang="0">
                  <a:pos x="T4" y="T5"/>
                </a:cxn>
                <a:cxn ang="0">
                  <a:pos x="T6" y="T7"/>
                </a:cxn>
                <a:cxn ang="0">
                  <a:pos x="T8" y="T9"/>
                </a:cxn>
              </a:cxnLst>
              <a:rect l="0" t="0" r="r" b="b"/>
              <a:pathLst>
                <a:path w="60" h="98">
                  <a:moveTo>
                    <a:pt x="57" y="31"/>
                  </a:moveTo>
                  <a:cubicBezTo>
                    <a:pt x="57" y="31"/>
                    <a:pt x="44" y="58"/>
                    <a:pt x="45" y="87"/>
                  </a:cubicBezTo>
                  <a:cubicBezTo>
                    <a:pt x="45" y="87"/>
                    <a:pt x="15" y="98"/>
                    <a:pt x="0" y="74"/>
                  </a:cubicBezTo>
                  <a:cubicBezTo>
                    <a:pt x="0" y="74"/>
                    <a:pt x="18" y="51"/>
                    <a:pt x="20" y="15"/>
                  </a:cubicBezTo>
                  <a:cubicBezTo>
                    <a:pt x="20" y="15"/>
                    <a:pt x="60" y="0"/>
                    <a:pt x="57" y="31"/>
                  </a:cubicBezTo>
                  <a:close/>
                </a:path>
              </a:pathLst>
            </a:custGeom>
            <a:solidFill>
              <a:schemeClr val="bg1">
                <a:lumMod val="95000"/>
              </a:schemeClr>
            </a:solidFill>
            <a:ln>
              <a:noFill/>
            </a:ln>
          </p:spPr>
          <p:txBody>
            <a:bodyPr wrap="square" lIns="91440" tIns="45720" rIns="91440" bIns="45720" anchor="ctr">
              <a:normAutofit fontScale="85000" lnSpcReduction="20000"/>
            </a:bodyPr>
            <a:lstStyle/>
            <a:p>
              <a:pPr algn="ctr"/>
              <a:endParaRPr/>
            </a:p>
          </p:txBody>
        </p:sp>
        <p:sp>
          <p:nvSpPr>
            <p:cNvPr id="63" name="ïṧ1ïde"/>
            <p:cNvSpPr/>
            <p:nvPr/>
          </p:nvSpPr>
          <p:spPr bwMode="auto">
            <a:xfrm>
              <a:off x="6832601" y="2590800"/>
              <a:ext cx="1036638" cy="900113"/>
            </a:xfrm>
            <a:custGeom>
              <a:avLst/>
              <a:gdLst>
                <a:gd name="T0" fmla="*/ 297 w 300"/>
                <a:gd name="T1" fmla="*/ 0 h 261"/>
                <a:gd name="T2" fmla="*/ 293 w 300"/>
                <a:gd name="T3" fmla="*/ 67 h 261"/>
                <a:gd name="T4" fmla="*/ 203 w 300"/>
                <a:gd name="T5" fmla="*/ 215 h 261"/>
                <a:gd name="T6" fmla="*/ 18 w 300"/>
                <a:gd name="T7" fmla="*/ 237 h 261"/>
                <a:gd name="T8" fmla="*/ 6 w 300"/>
                <a:gd name="T9" fmla="*/ 221 h 261"/>
                <a:gd name="T10" fmla="*/ 37 w 300"/>
                <a:gd name="T11" fmla="*/ 217 h 261"/>
                <a:gd name="T12" fmla="*/ 267 w 300"/>
                <a:gd name="T13" fmla="*/ 1 h 261"/>
                <a:gd name="T14" fmla="*/ 297 w 300"/>
                <a:gd name="T15" fmla="*/ 0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0" h="261">
                  <a:moveTo>
                    <a:pt x="297" y="0"/>
                  </a:moveTo>
                  <a:cubicBezTo>
                    <a:pt x="300" y="0"/>
                    <a:pt x="293" y="64"/>
                    <a:pt x="293" y="67"/>
                  </a:cubicBezTo>
                  <a:cubicBezTo>
                    <a:pt x="283" y="125"/>
                    <a:pt x="251" y="181"/>
                    <a:pt x="203" y="215"/>
                  </a:cubicBezTo>
                  <a:cubicBezTo>
                    <a:pt x="153" y="249"/>
                    <a:pt x="74" y="261"/>
                    <a:pt x="18" y="237"/>
                  </a:cubicBezTo>
                  <a:cubicBezTo>
                    <a:pt x="12" y="234"/>
                    <a:pt x="0" y="228"/>
                    <a:pt x="6" y="221"/>
                  </a:cubicBezTo>
                  <a:cubicBezTo>
                    <a:pt x="10" y="215"/>
                    <a:pt x="32" y="217"/>
                    <a:pt x="37" y="217"/>
                  </a:cubicBezTo>
                  <a:cubicBezTo>
                    <a:pt x="96" y="219"/>
                    <a:pt x="253" y="225"/>
                    <a:pt x="267" y="1"/>
                  </a:cubicBezTo>
                  <a:lnTo>
                    <a:pt x="297" y="0"/>
                  </a:lnTo>
                  <a:close/>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64" name="ïṣliḋe"/>
            <p:cNvSpPr/>
            <p:nvPr/>
          </p:nvSpPr>
          <p:spPr bwMode="auto">
            <a:xfrm>
              <a:off x="6403976" y="1887538"/>
              <a:ext cx="1108075" cy="817563"/>
            </a:xfrm>
            <a:custGeom>
              <a:avLst/>
              <a:gdLst>
                <a:gd name="T0" fmla="*/ 320 w 321"/>
                <a:gd name="T1" fmla="*/ 203 h 237"/>
                <a:gd name="T2" fmla="*/ 256 w 321"/>
                <a:gd name="T3" fmla="*/ 221 h 237"/>
                <a:gd name="T4" fmla="*/ 86 w 321"/>
                <a:gd name="T5" fmla="*/ 186 h 237"/>
                <a:gd name="T6" fmla="*/ 3 w 321"/>
                <a:gd name="T7" fmla="*/ 20 h 237"/>
                <a:gd name="T8" fmla="*/ 14 w 321"/>
                <a:gd name="T9" fmla="*/ 2 h 237"/>
                <a:gd name="T10" fmla="*/ 28 w 321"/>
                <a:gd name="T11" fmla="*/ 31 h 237"/>
                <a:gd name="T12" fmla="*/ 309 w 321"/>
                <a:gd name="T13" fmla="*/ 174 h 237"/>
                <a:gd name="T14" fmla="*/ 320 w 321"/>
                <a:gd name="T15" fmla="*/ 203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1" h="237">
                  <a:moveTo>
                    <a:pt x="320" y="203"/>
                  </a:moveTo>
                  <a:cubicBezTo>
                    <a:pt x="321" y="205"/>
                    <a:pt x="259" y="220"/>
                    <a:pt x="256" y="221"/>
                  </a:cubicBezTo>
                  <a:cubicBezTo>
                    <a:pt x="198" y="231"/>
                    <a:pt x="134" y="221"/>
                    <a:pt x="86" y="186"/>
                  </a:cubicBezTo>
                  <a:cubicBezTo>
                    <a:pt x="37" y="151"/>
                    <a:pt x="0" y="80"/>
                    <a:pt x="3" y="20"/>
                  </a:cubicBezTo>
                  <a:cubicBezTo>
                    <a:pt x="4" y="13"/>
                    <a:pt x="5" y="0"/>
                    <a:pt x="14" y="2"/>
                  </a:cubicBezTo>
                  <a:cubicBezTo>
                    <a:pt x="21" y="5"/>
                    <a:pt x="26" y="26"/>
                    <a:pt x="28" y="31"/>
                  </a:cubicBezTo>
                  <a:cubicBezTo>
                    <a:pt x="47" y="87"/>
                    <a:pt x="93" y="237"/>
                    <a:pt x="309" y="174"/>
                  </a:cubicBezTo>
                  <a:cubicBezTo>
                    <a:pt x="309" y="174"/>
                    <a:pt x="320" y="203"/>
                    <a:pt x="320" y="203"/>
                  </a:cubicBezTo>
                  <a:close/>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65" name="ïsḷíḍê"/>
            <p:cNvSpPr/>
            <p:nvPr/>
          </p:nvSpPr>
          <p:spPr bwMode="auto">
            <a:xfrm>
              <a:off x="6924676" y="5667375"/>
              <a:ext cx="196850" cy="90488"/>
            </a:xfrm>
            <a:custGeom>
              <a:avLst/>
              <a:gdLst>
                <a:gd name="T0" fmla="*/ 41 w 57"/>
                <a:gd name="T1" fmla="*/ 8 h 26"/>
                <a:gd name="T2" fmla="*/ 0 w 57"/>
                <a:gd name="T3" fmla="*/ 11 h 26"/>
                <a:gd name="T4" fmla="*/ 54 w 57"/>
                <a:gd name="T5" fmla="*/ 26 h 26"/>
                <a:gd name="T6" fmla="*/ 57 w 57"/>
                <a:gd name="T7" fmla="*/ 12 h 26"/>
                <a:gd name="T8" fmla="*/ 41 w 57"/>
                <a:gd name="T9" fmla="*/ 8 h 26"/>
              </a:gdLst>
              <a:ahLst/>
              <a:cxnLst>
                <a:cxn ang="0">
                  <a:pos x="T0" y="T1"/>
                </a:cxn>
                <a:cxn ang="0">
                  <a:pos x="T2" y="T3"/>
                </a:cxn>
                <a:cxn ang="0">
                  <a:pos x="T4" y="T5"/>
                </a:cxn>
                <a:cxn ang="0">
                  <a:pos x="T6" y="T7"/>
                </a:cxn>
                <a:cxn ang="0">
                  <a:pos x="T8" y="T9"/>
                </a:cxn>
              </a:cxnLst>
              <a:rect l="0" t="0" r="r" b="b"/>
              <a:pathLst>
                <a:path w="57" h="26">
                  <a:moveTo>
                    <a:pt x="41" y="8"/>
                  </a:moveTo>
                  <a:cubicBezTo>
                    <a:pt x="41" y="8"/>
                    <a:pt x="16" y="0"/>
                    <a:pt x="0" y="11"/>
                  </a:cubicBezTo>
                  <a:cubicBezTo>
                    <a:pt x="54" y="26"/>
                    <a:pt x="54" y="26"/>
                    <a:pt x="54" y="26"/>
                  </a:cubicBezTo>
                  <a:cubicBezTo>
                    <a:pt x="57" y="12"/>
                    <a:pt x="57" y="12"/>
                    <a:pt x="57" y="12"/>
                  </a:cubicBezTo>
                  <a:lnTo>
                    <a:pt x="41" y="8"/>
                  </a:lnTo>
                  <a:close/>
                </a:path>
              </a:pathLst>
            </a:custGeom>
            <a:solidFill>
              <a:srgbClr val="442D21"/>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66" name="ïśḷîḍê"/>
            <p:cNvSpPr/>
            <p:nvPr/>
          </p:nvSpPr>
          <p:spPr bwMode="auto">
            <a:xfrm>
              <a:off x="6789738" y="4949825"/>
              <a:ext cx="163513" cy="176213"/>
            </a:xfrm>
            <a:custGeom>
              <a:avLst/>
              <a:gdLst>
                <a:gd name="T0" fmla="*/ 23 w 47"/>
                <a:gd name="T1" fmla="*/ 12 h 51"/>
                <a:gd name="T2" fmla="*/ 0 w 47"/>
                <a:gd name="T3" fmla="*/ 51 h 51"/>
                <a:gd name="T4" fmla="*/ 47 w 47"/>
                <a:gd name="T5" fmla="*/ 11 h 51"/>
                <a:gd name="T6" fmla="*/ 36 w 47"/>
                <a:gd name="T7" fmla="*/ 0 h 51"/>
                <a:gd name="T8" fmla="*/ 23 w 47"/>
                <a:gd name="T9" fmla="*/ 12 h 51"/>
              </a:gdLst>
              <a:ahLst/>
              <a:cxnLst>
                <a:cxn ang="0">
                  <a:pos x="T0" y="T1"/>
                </a:cxn>
                <a:cxn ang="0">
                  <a:pos x="T2" y="T3"/>
                </a:cxn>
                <a:cxn ang="0">
                  <a:pos x="T4" y="T5"/>
                </a:cxn>
                <a:cxn ang="0">
                  <a:pos x="T6" y="T7"/>
                </a:cxn>
                <a:cxn ang="0">
                  <a:pos x="T8" y="T9"/>
                </a:cxn>
              </a:cxnLst>
              <a:rect l="0" t="0" r="r" b="b"/>
              <a:pathLst>
                <a:path w="47" h="51">
                  <a:moveTo>
                    <a:pt x="23" y="12"/>
                  </a:moveTo>
                  <a:cubicBezTo>
                    <a:pt x="23" y="12"/>
                    <a:pt x="0" y="30"/>
                    <a:pt x="0" y="51"/>
                  </a:cubicBezTo>
                  <a:cubicBezTo>
                    <a:pt x="47" y="11"/>
                    <a:pt x="47" y="11"/>
                    <a:pt x="47" y="11"/>
                  </a:cubicBezTo>
                  <a:cubicBezTo>
                    <a:pt x="36" y="0"/>
                    <a:pt x="36" y="0"/>
                    <a:pt x="36" y="0"/>
                  </a:cubicBezTo>
                  <a:lnTo>
                    <a:pt x="23" y="12"/>
                  </a:lnTo>
                  <a:close/>
                </a:path>
              </a:pathLst>
            </a:custGeom>
            <a:solidFill>
              <a:srgbClr val="442D21"/>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67" name="iṥļíḓè"/>
            <p:cNvSpPr/>
            <p:nvPr/>
          </p:nvSpPr>
          <p:spPr bwMode="auto">
            <a:xfrm>
              <a:off x="7708901" y="2225675"/>
              <a:ext cx="201613" cy="479425"/>
            </a:xfrm>
            <a:custGeom>
              <a:avLst/>
              <a:gdLst>
                <a:gd name="T0" fmla="*/ 0 w 58"/>
                <a:gd name="T1" fmla="*/ 136 h 139"/>
                <a:gd name="T2" fmla="*/ 58 w 58"/>
                <a:gd name="T3" fmla="*/ 139 h 139"/>
                <a:gd name="T4" fmla="*/ 0 w 58"/>
                <a:gd name="T5" fmla="*/ 136 h 139"/>
              </a:gdLst>
              <a:ahLst/>
              <a:cxnLst>
                <a:cxn ang="0">
                  <a:pos x="T0" y="T1"/>
                </a:cxn>
                <a:cxn ang="0">
                  <a:pos x="T2" y="T3"/>
                </a:cxn>
                <a:cxn ang="0">
                  <a:pos x="T4" y="T5"/>
                </a:cxn>
              </a:cxnLst>
              <a:rect l="0" t="0" r="r" b="b"/>
              <a:pathLst>
                <a:path w="58" h="139">
                  <a:moveTo>
                    <a:pt x="0" y="136"/>
                  </a:moveTo>
                  <a:cubicBezTo>
                    <a:pt x="58" y="139"/>
                    <a:pt x="58" y="139"/>
                    <a:pt x="58" y="139"/>
                  </a:cubicBezTo>
                  <a:cubicBezTo>
                    <a:pt x="58" y="139"/>
                    <a:pt x="27" y="0"/>
                    <a:pt x="0" y="136"/>
                  </a:cubicBezTo>
                  <a:close/>
                </a:path>
              </a:pathLst>
            </a:custGeom>
            <a:solidFill>
              <a:srgbClr val="C958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68" name="í$ļíďê"/>
            <p:cNvSpPr/>
            <p:nvPr/>
          </p:nvSpPr>
          <p:spPr bwMode="auto">
            <a:xfrm>
              <a:off x="7377113" y="2328863"/>
              <a:ext cx="457200" cy="323850"/>
            </a:xfrm>
            <a:custGeom>
              <a:avLst/>
              <a:gdLst>
                <a:gd name="T0" fmla="*/ 0 w 132"/>
                <a:gd name="T1" fmla="*/ 41 h 94"/>
                <a:gd name="T2" fmla="*/ 25 w 132"/>
                <a:gd name="T3" fmla="*/ 94 h 94"/>
                <a:gd name="T4" fmla="*/ 0 w 132"/>
                <a:gd name="T5" fmla="*/ 41 h 94"/>
              </a:gdLst>
              <a:ahLst/>
              <a:cxnLst>
                <a:cxn ang="0">
                  <a:pos x="T0" y="T1"/>
                </a:cxn>
                <a:cxn ang="0">
                  <a:pos x="T2" y="T3"/>
                </a:cxn>
                <a:cxn ang="0">
                  <a:pos x="T4" y="T5"/>
                </a:cxn>
              </a:cxnLst>
              <a:rect l="0" t="0" r="r" b="b"/>
              <a:pathLst>
                <a:path w="132" h="94">
                  <a:moveTo>
                    <a:pt x="0" y="41"/>
                  </a:moveTo>
                  <a:cubicBezTo>
                    <a:pt x="25" y="94"/>
                    <a:pt x="25" y="94"/>
                    <a:pt x="25" y="94"/>
                  </a:cubicBezTo>
                  <a:cubicBezTo>
                    <a:pt x="25" y="94"/>
                    <a:pt x="132" y="0"/>
                    <a:pt x="0" y="41"/>
                  </a:cubicBezTo>
                  <a:close/>
                </a:path>
              </a:pathLst>
            </a:custGeom>
            <a:solidFill>
              <a:srgbClr val="C958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85000" lnSpcReduction="20000"/>
            </a:bodyPr>
            <a:lstStyle/>
            <a:p>
              <a:pPr algn="ctr"/>
              <a:endParaRPr/>
            </a:p>
          </p:txBody>
        </p:sp>
        <p:sp>
          <p:nvSpPr>
            <p:cNvPr id="69" name="íŝḷîḑe"/>
            <p:cNvSpPr/>
            <p:nvPr/>
          </p:nvSpPr>
          <p:spPr bwMode="auto">
            <a:xfrm>
              <a:off x="7596188" y="1876425"/>
              <a:ext cx="382588" cy="476250"/>
            </a:xfrm>
            <a:custGeom>
              <a:avLst/>
              <a:gdLst>
                <a:gd name="T0" fmla="*/ 75 w 111"/>
                <a:gd name="T1" fmla="*/ 10 h 138"/>
                <a:gd name="T2" fmla="*/ 6 w 111"/>
                <a:gd name="T3" fmla="*/ 51 h 138"/>
                <a:gd name="T4" fmla="*/ 0 w 111"/>
                <a:gd name="T5" fmla="*/ 74 h 138"/>
                <a:gd name="T6" fmla="*/ 32 w 111"/>
                <a:gd name="T7" fmla="*/ 74 h 138"/>
                <a:gd name="T8" fmla="*/ 4 w 111"/>
                <a:gd name="T9" fmla="*/ 102 h 138"/>
                <a:gd name="T10" fmla="*/ 29 w 111"/>
                <a:gd name="T11" fmla="*/ 128 h 138"/>
                <a:gd name="T12" fmla="*/ 98 w 111"/>
                <a:gd name="T13" fmla="*/ 87 h 138"/>
                <a:gd name="T14" fmla="*/ 75 w 111"/>
                <a:gd name="T15" fmla="*/ 10 h 1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38">
                  <a:moveTo>
                    <a:pt x="75" y="10"/>
                  </a:moveTo>
                  <a:cubicBezTo>
                    <a:pt x="49" y="0"/>
                    <a:pt x="18" y="19"/>
                    <a:pt x="6" y="51"/>
                  </a:cubicBezTo>
                  <a:cubicBezTo>
                    <a:pt x="3" y="59"/>
                    <a:pt x="1" y="67"/>
                    <a:pt x="0" y="74"/>
                  </a:cubicBezTo>
                  <a:cubicBezTo>
                    <a:pt x="32" y="74"/>
                    <a:pt x="32" y="74"/>
                    <a:pt x="32" y="74"/>
                  </a:cubicBezTo>
                  <a:cubicBezTo>
                    <a:pt x="32" y="90"/>
                    <a:pt x="20" y="102"/>
                    <a:pt x="4" y="102"/>
                  </a:cubicBezTo>
                  <a:cubicBezTo>
                    <a:pt x="9" y="114"/>
                    <a:pt x="17" y="123"/>
                    <a:pt x="29" y="128"/>
                  </a:cubicBezTo>
                  <a:cubicBezTo>
                    <a:pt x="54" y="138"/>
                    <a:pt x="85" y="120"/>
                    <a:pt x="98" y="87"/>
                  </a:cubicBezTo>
                  <a:cubicBezTo>
                    <a:pt x="111" y="55"/>
                    <a:pt x="100" y="20"/>
                    <a:pt x="75" y="10"/>
                  </a:cubicBezTo>
                  <a:close/>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70" name="iṩḷíḑe"/>
            <p:cNvSpPr/>
            <p:nvPr/>
          </p:nvSpPr>
          <p:spPr bwMode="auto">
            <a:xfrm>
              <a:off x="7512051" y="1535113"/>
              <a:ext cx="863600" cy="758825"/>
            </a:xfrm>
            <a:custGeom>
              <a:avLst/>
              <a:gdLst>
                <a:gd name="T0" fmla="*/ 137 w 250"/>
                <a:gd name="T1" fmla="*/ 39 h 220"/>
                <a:gd name="T2" fmla="*/ 193 w 250"/>
                <a:gd name="T3" fmla="*/ 33 h 220"/>
                <a:gd name="T4" fmla="*/ 194 w 250"/>
                <a:gd name="T5" fmla="*/ 89 h 220"/>
                <a:gd name="T6" fmla="*/ 221 w 250"/>
                <a:gd name="T7" fmla="*/ 94 h 220"/>
                <a:gd name="T8" fmla="*/ 237 w 250"/>
                <a:gd name="T9" fmla="*/ 118 h 220"/>
                <a:gd name="T10" fmla="*/ 199 w 250"/>
                <a:gd name="T11" fmla="*/ 214 h 220"/>
                <a:gd name="T12" fmla="*/ 167 w 250"/>
                <a:gd name="T13" fmla="*/ 220 h 220"/>
                <a:gd name="T14" fmla="*/ 97 w 250"/>
                <a:gd name="T15" fmla="*/ 193 h 220"/>
                <a:gd name="T16" fmla="*/ 86 w 250"/>
                <a:gd name="T17" fmla="*/ 123 h 220"/>
                <a:gd name="T18" fmla="*/ 87 w 250"/>
                <a:gd name="T19" fmla="*/ 123 h 220"/>
                <a:gd name="T20" fmla="*/ 31 w 250"/>
                <a:gd name="T21" fmla="*/ 138 h 220"/>
                <a:gd name="T22" fmla="*/ 5 w 250"/>
                <a:gd name="T23" fmla="*/ 87 h 220"/>
                <a:gd name="T24" fmla="*/ 53 w 250"/>
                <a:gd name="T25" fmla="*/ 57 h 220"/>
                <a:gd name="T26" fmla="*/ 56 w 250"/>
                <a:gd name="T27" fmla="*/ 58 h 220"/>
                <a:gd name="T28" fmla="*/ 67 w 250"/>
                <a:gd name="T29" fmla="*/ 17 h 220"/>
                <a:gd name="T30" fmla="*/ 106 w 250"/>
                <a:gd name="T31" fmla="*/ 4 h 220"/>
                <a:gd name="T32" fmla="*/ 132 w 250"/>
                <a:gd name="T33" fmla="*/ 36 h 220"/>
                <a:gd name="T34" fmla="*/ 137 w 250"/>
                <a:gd name="T35" fmla="*/ 3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0" h="220">
                  <a:moveTo>
                    <a:pt x="137" y="39"/>
                  </a:moveTo>
                  <a:cubicBezTo>
                    <a:pt x="150" y="22"/>
                    <a:pt x="177" y="19"/>
                    <a:pt x="193" y="33"/>
                  </a:cubicBezTo>
                  <a:cubicBezTo>
                    <a:pt x="209" y="47"/>
                    <a:pt x="209" y="75"/>
                    <a:pt x="194" y="89"/>
                  </a:cubicBezTo>
                  <a:cubicBezTo>
                    <a:pt x="203" y="85"/>
                    <a:pt x="213" y="88"/>
                    <a:pt x="221" y="94"/>
                  </a:cubicBezTo>
                  <a:cubicBezTo>
                    <a:pt x="229" y="100"/>
                    <a:pt x="234" y="109"/>
                    <a:pt x="237" y="118"/>
                  </a:cubicBezTo>
                  <a:cubicBezTo>
                    <a:pt x="250" y="154"/>
                    <a:pt x="235" y="200"/>
                    <a:pt x="199" y="214"/>
                  </a:cubicBezTo>
                  <a:cubicBezTo>
                    <a:pt x="189" y="218"/>
                    <a:pt x="178" y="220"/>
                    <a:pt x="167" y="220"/>
                  </a:cubicBezTo>
                  <a:cubicBezTo>
                    <a:pt x="141" y="220"/>
                    <a:pt x="115" y="212"/>
                    <a:pt x="97" y="193"/>
                  </a:cubicBezTo>
                  <a:cubicBezTo>
                    <a:pt x="79" y="175"/>
                    <a:pt x="73" y="145"/>
                    <a:pt x="86" y="123"/>
                  </a:cubicBezTo>
                  <a:cubicBezTo>
                    <a:pt x="87" y="123"/>
                    <a:pt x="87" y="123"/>
                    <a:pt x="87" y="123"/>
                  </a:cubicBezTo>
                  <a:cubicBezTo>
                    <a:pt x="74" y="139"/>
                    <a:pt x="50" y="146"/>
                    <a:pt x="31" y="138"/>
                  </a:cubicBezTo>
                  <a:cubicBezTo>
                    <a:pt x="12" y="130"/>
                    <a:pt x="0" y="107"/>
                    <a:pt x="5" y="87"/>
                  </a:cubicBezTo>
                  <a:cubicBezTo>
                    <a:pt x="11" y="67"/>
                    <a:pt x="33" y="53"/>
                    <a:pt x="53" y="57"/>
                  </a:cubicBezTo>
                  <a:cubicBezTo>
                    <a:pt x="56" y="58"/>
                    <a:pt x="56" y="58"/>
                    <a:pt x="56" y="58"/>
                  </a:cubicBezTo>
                  <a:cubicBezTo>
                    <a:pt x="54" y="44"/>
                    <a:pt x="57" y="28"/>
                    <a:pt x="67" y="17"/>
                  </a:cubicBezTo>
                  <a:cubicBezTo>
                    <a:pt x="76" y="6"/>
                    <a:pt x="92" y="0"/>
                    <a:pt x="106" y="4"/>
                  </a:cubicBezTo>
                  <a:cubicBezTo>
                    <a:pt x="121" y="7"/>
                    <a:pt x="132" y="21"/>
                    <a:pt x="132" y="36"/>
                  </a:cubicBezTo>
                  <a:lnTo>
                    <a:pt x="137" y="39"/>
                  </a:lnTo>
                  <a:close/>
                </a:path>
              </a:pathLst>
            </a:custGeom>
            <a:solidFill>
              <a:srgbClr val="442D21"/>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1" name="íṡ1îďê"/>
            <p:cNvSpPr/>
            <p:nvPr/>
          </p:nvSpPr>
          <p:spPr bwMode="auto">
            <a:xfrm>
              <a:off x="6483351" y="2441575"/>
              <a:ext cx="635000" cy="963613"/>
            </a:xfrm>
            <a:custGeom>
              <a:avLst/>
              <a:gdLst>
                <a:gd name="T0" fmla="*/ 180 w 184"/>
                <a:gd name="T1" fmla="*/ 241 h 279"/>
                <a:gd name="T2" fmla="*/ 180 w 184"/>
                <a:gd name="T3" fmla="*/ 241 h 279"/>
                <a:gd name="T4" fmla="*/ 120 w 184"/>
                <a:gd name="T5" fmla="*/ 271 h 279"/>
                <a:gd name="T6" fmla="*/ 120 w 184"/>
                <a:gd name="T7" fmla="*/ 271 h 279"/>
                <a:gd name="T8" fmla="*/ 92 w 184"/>
                <a:gd name="T9" fmla="*/ 245 h 279"/>
                <a:gd name="T10" fmla="*/ 3 w 184"/>
                <a:gd name="T11" fmla="*/ 43 h 279"/>
                <a:gd name="T12" fmla="*/ 9 w 184"/>
                <a:gd name="T13" fmla="*/ 25 h 279"/>
                <a:gd name="T14" fmla="*/ 53 w 184"/>
                <a:gd name="T15" fmla="*/ 4 h 279"/>
                <a:gd name="T16" fmla="*/ 71 w 184"/>
                <a:gd name="T17" fmla="*/ 10 h 279"/>
                <a:gd name="T18" fmla="*/ 177 w 184"/>
                <a:gd name="T19" fmla="*/ 205 h 279"/>
                <a:gd name="T20" fmla="*/ 180 w 184"/>
                <a:gd name="T21" fmla="*/ 24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279">
                  <a:moveTo>
                    <a:pt x="180" y="241"/>
                  </a:moveTo>
                  <a:cubicBezTo>
                    <a:pt x="180" y="241"/>
                    <a:pt x="180" y="241"/>
                    <a:pt x="180" y="241"/>
                  </a:cubicBezTo>
                  <a:cubicBezTo>
                    <a:pt x="171" y="265"/>
                    <a:pt x="144" y="279"/>
                    <a:pt x="120" y="271"/>
                  </a:cubicBezTo>
                  <a:cubicBezTo>
                    <a:pt x="120" y="271"/>
                    <a:pt x="120" y="271"/>
                    <a:pt x="120" y="271"/>
                  </a:cubicBezTo>
                  <a:cubicBezTo>
                    <a:pt x="108" y="266"/>
                    <a:pt x="98" y="257"/>
                    <a:pt x="92" y="245"/>
                  </a:cubicBezTo>
                  <a:cubicBezTo>
                    <a:pt x="3" y="43"/>
                    <a:pt x="3" y="43"/>
                    <a:pt x="3" y="43"/>
                  </a:cubicBezTo>
                  <a:cubicBezTo>
                    <a:pt x="0" y="36"/>
                    <a:pt x="2" y="29"/>
                    <a:pt x="9" y="25"/>
                  </a:cubicBezTo>
                  <a:cubicBezTo>
                    <a:pt x="53" y="4"/>
                    <a:pt x="53" y="4"/>
                    <a:pt x="53" y="4"/>
                  </a:cubicBezTo>
                  <a:cubicBezTo>
                    <a:pt x="60" y="0"/>
                    <a:pt x="68" y="3"/>
                    <a:pt x="71" y="10"/>
                  </a:cubicBezTo>
                  <a:cubicBezTo>
                    <a:pt x="177" y="205"/>
                    <a:pt x="177" y="205"/>
                    <a:pt x="177" y="205"/>
                  </a:cubicBezTo>
                  <a:cubicBezTo>
                    <a:pt x="183" y="216"/>
                    <a:pt x="184" y="230"/>
                    <a:pt x="180" y="241"/>
                  </a:cubicBezTo>
                  <a:close/>
                </a:path>
              </a:pathLst>
            </a:custGeom>
            <a:solidFill>
              <a:srgbClr val="C958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2" name="îsľiḑé"/>
            <p:cNvSpPr/>
            <p:nvPr/>
          </p:nvSpPr>
          <p:spPr bwMode="auto">
            <a:xfrm>
              <a:off x="6445251" y="2290763"/>
              <a:ext cx="203200" cy="227013"/>
            </a:xfrm>
            <a:custGeom>
              <a:avLst/>
              <a:gdLst>
                <a:gd name="T0" fmla="*/ 128 w 128"/>
                <a:gd name="T1" fmla="*/ 109 h 143"/>
                <a:gd name="T2" fmla="*/ 54 w 128"/>
                <a:gd name="T3" fmla="*/ 143 h 143"/>
                <a:gd name="T4" fmla="*/ 0 w 128"/>
                <a:gd name="T5" fmla="*/ 35 h 143"/>
                <a:gd name="T6" fmla="*/ 74 w 128"/>
                <a:gd name="T7" fmla="*/ 0 h 143"/>
                <a:gd name="T8" fmla="*/ 128 w 128"/>
                <a:gd name="T9" fmla="*/ 109 h 143"/>
              </a:gdLst>
              <a:ahLst/>
              <a:cxnLst>
                <a:cxn ang="0">
                  <a:pos x="T0" y="T1"/>
                </a:cxn>
                <a:cxn ang="0">
                  <a:pos x="T2" y="T3"/>
                </a:cxn>
                <a:cxn ang="0">
                  <a:pos x="T4" y="T5"/>
                </a:cxn>
                <a:cxn ang="0">
                  <a:pos x="T6" y="T7"/>
                </a:cxn>
                <a:cxn ang="0">
                  <a:pos x="T8" y="T9"/>
                </a:cxn>
              </a:cxnLst>
              <a:rect l="0" t="0" r="r" b="b"/>
              <a:pathLst>
                <a:path w="128" h="143">
                  <a:moveTo>
                    <a:pt x="128" y="109"/>
                  </a:moveTo>
                  <a:lnTo>
                    <a:pt x="54" y="143"/>
                  </a:lnTo>
                  <a:lnTo>
                    <a:pt x="0" y="35"/>
                  </a:lnTo>
                  <a:lnTo>
                    <a:pt x="74" y="0"/>
                  </a:lnTo>
                  <a:lnTo>
                    <a:pt x="128" y="109"/>
                  </a:ln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40000" lnSpcReduction="20000"/>
            </a:bodyPr>
            <a:lstStyle/>
            <a:p>
              <a:pPr algn="ctr"/>
              <a:endParaRPr/>
            </a:p>
          </p:txBody>
        </p:sp>
        <p:sp>
          <p:nvSpPr>
            <p:cNvPr id="73" name="íṩḻïḓê"/>
            <p:cNvSpPr/>
            <p:nvPr/>
          </p:nvSpPr>
          <p:spPr bwMode="auto">
            <a:xfrm>
              <a:off x="6445251" y="2287588"/>
              <a:ext cx="203200" cy="203200"/>
            </a:xfrm>
            <a:custGeom>
              <a:avLst/>
              <a:gdLst>
                <a:gd name="T0" fmla="*/ 38 w 59"/>
                <a:gd name="T1" fmla="*/ 51 h 59"/>
                <a:gd name="T2" fmla="*/ 42 w 59"/>
                <a:gd name="T3" fmla="*/ 59 h 59"/>
                <a:gd name="T4" fmla="*/ 59 w 59"/>
                <a:gd name="T5" fmla="*/ 51 h 59"/>
                <a:gd name="T6" fmla="*/ 34 w 59"/>
                <a:gd name="T7" fmla="*/ 0 h 59"/>
                <a:gd name="T8" fmla="*/ 0 w 59"/>
                <a:gd name="T9" fmla="*/ 17 h 59"/>
                <a:gd name="T10" fmla="*/ 13 w 59"/>
                <a:gd name="T11" fmla="*/ 42 h 59"/>
                <a:gd name="T12" fmla="*/ 13 w 59"/>
                <a:gd name="T13" fmla="*/ 42 h 59"/>
                <a:gd name="T14" fmla="*/ 38 w 59"/>
                <a:gd name="T15" fmla="*/ 51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59">
                  <a:moveTo>
                    <a:pt x="38" y="51"/>
                  </a:moveTo>
                  <a:cubicBezTo>
                    <a:pt x="42" y="59"/>
                    <a:pt x="42" y="59"/>
                    <a:pt x="42" y="59"/>
                  </a:cubicBezTo>
                  <a:cubicBezTo>
                    <a:pt x="59" y="51"/>
                    <a:pt x="59" y="51"/>
                    <a:pt x="59" y="51"/>
                  </a:cubicBezTo>
                  <a:cubicBezTo>
                    <a:pt x="34" y="0"/>
                    <a:pt x="34" y="0"/>
                    <a:pt x="34" y="0"/>
                  </a:cubicBezTo>
                  <a:cubicBezTo>
                    <a:pt x="0" y="17"/>
                    <a:pt x="0" y="17"/>
                    <a:pt x="0" y="17"/>
                  </a:cubicBezTo>
                  <a:cubicBezTo>
                    <a:pt x="13" y="42"/>
                    <a:pt x="13" y="42"/>
                    <a:pt x="13" y="42"/>
                  </a:cubicBezTo>
                  <a:cubicBezTo>
                    <a:pt x="13" y="42"/>
                    <a:pt x="13" y="42"/>
                    <a:pt x="13" y="42"/>
                  </a:cubicBezTo>
                  <a:cubicBezTo>
                    <a:pt x="23" y="37"/>
                    <a:pt x="33" y="41"/>
                    <a:pt x="38" y="51"/>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sp>
          <p:nvSpPr>
            <p:cNvPr id="74" name="îṡlïdé"/>
            <p:cNvSpPr/>
            <p:nvPr/>
          </p:nvSpPr>
          <p:spPr bwMode="auto">
            <a:xfrm>
              <a:off x="5435601" y="955675"/>
              <a:ext cx="1558925" cy="1555750"/>
            </a:xfrm>
            <a:custGeom>
              <a:avLst/>
              <a:gdLst>
                <a:gd name="T0" fmla="*/ 290 w 451"/>
                <a:gd name="T1" fmla="*/ 36 h 451"/>
                <a:gd name="T2" fmla="*/ 36 w 451"/>
                <a:gd name="T3" fmla="*/ 161 h 451"/>
                <a:gd name="T4" fmla="*/ 161 w 451"/>
                <a:gd name="T5" fmla="*/ 415 h 451"/>
                <a:gd name="T6" fmla="*/ 415 w 451"/>
                <a:gd name="T7" fmla="*/ 290 h 451"/>
                <a:gd name="T8" fmla="*/ 290 w 451"/>
                <a:gd name="T9" fmla="*/ 36 h 451"/>
                <a:gd name="T10" fmla="*/ 174 w 451"/>
                <a:gd name="T11" fmla="*/ 377 h 451"/>
                <a:gd name="T12" fmla="*/ 74 w 451"/>
                <a:gd name="T13" fmla="*/ 174 h 451"/>
                <a:gd name="T14" fmla="*/ 277 w 451"/>
                <a:gd name="T15" fmla="*/ 73 h 451"/>
                <a:gd name="T16" fmla="*/ 377 w 451"/>
                <a:gd name="T17" fmla="*/ 277 h 451"/>
                <a:gd name="T18" fmla="*/ 174 w 451"/>
                <a:gd name="T19" fmla="*/ 37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1" h="451">
                  <a:moveTo>
                    <a:pt x="290" y="36"/>
                  </a:moveTo>
                  <a:cubicBezTo>
                    <a:pt x="185" y="0"/>
                    <a:pt x="72" y="56"/>
                    <a:pt x="36" y="161"/>
                  </a:cubicBezTo>
                  <a:cubicBezTo>
                    <a:pt x="0" y="266"/>
                    <a:pt x="56" y="379"/>
                    <a:pt x="161" y="415"/>
                  </a:cubicBezTo>
                  <a:cubicBezTo>
                    <a:pt x="266" y="451"/>
                    <a:pt x="380" y="395"/>
                    <a:pt x="415" y="290"/>
                  </a:cubicBezTo>
                  <a:cubicBezTo>
                    <a:pt x="451" y="185"/>
                    <a:pt x="395" y="71"/>
                    <a:pt x="290" y="36"/>
                  </a:cubicBezTo>
                  <a:close/>
                  <a:moveTo>
                    <a:pt x="174" y="377"/>
                  </a:moveTo>
                  <a:cubicBezTo>
                    <a:pt x="91" y="349"/>
                    <a:pt x="46" y="257"/>
                    <a:pt x="74" y="174"/>
                  </a:cubicBezTo>
                  <a:cubicBezTo>
                    <a:pt x="102" y="90"/>
                    <a:pt x="194" y="45"/>
                    <a:pt x="277" y="73"/>
                  </a:cubicBezTo>
                  <a:cubicBezTo>
                    <a:pt x="361" y="102"/>
                    <a:pt x="406" y="193"/>
                    <a:pt x="377" y="277"/>
                  </a:cubicBezTo>
                  <a:cubicBezTo>
                    <a:pt x="349" y="360"/>
                    <a:pt x="258" y="405"/>
                    <a:pt x="174" y="377"/>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5" name="i$ḷîḑê"/>
            <p:cNvSpPr/>
            <p:nvPr/>
          </p:nvSpPr>
          <p:spPr bwMode="auto">
            <a:xfrm>
              <a:off x="5594351" y="1111250"/>
              <a:ext cx="1244600" cy="1241425"/>
            </a:xfrm>
            <a:custGeom>
              <a:avLst/>
              <a:gdLst>
                <a:gd name="T0" fmla="*/ 231 w 360"/>
                <a:gd name="T1" fmla="*/ 28 h 360"/>
                <a:gd name="T2" fmla="*/ 331 w 360"/>
                <a:gd name="T3" fmla="*/ 232 h 360"/>
                <a:gd name="T4" fmla="*/ 128 w 360"/>
                <a:gd name="T5" fmla="*/ 332 h 360"/>
                <a:gd name="T6" fmla="*/ 28 w 360"/>
                <a:gd name="T7" fmla="*/ 129 h 360"/>
                <a:gd name="T8" fmla="*/ 231 w 360"/>
                <a:gd name="T9" fmla="*/ 28 h 360"/>
              </a:gdLst>
              <a:ahLst/>
              <a:cxnLst>
                <a:cxn ang="0">
                  <a:pos x="T0" y="T1"/>
                </a:cxn>
                <a:cxn ang="0">
                  <a:pos x="T2" y="T3"/>
                </a:cxn>
                <a:cxn ang="0">
                  <a:pos x="T4" y="T5"/>
                </a:cxn>
                <a:cxn ang="0">
                  <a:pos x="T6" y="T7"/>
                </a:cxn>
                <a:cxn ang="0">
                  <a:pos x="T8" y="T9"/>
                </a:cxn>
              </a:cxnLst>
              <a:rect l="0" t="0" r="r" b="b"/>
              <a:pathLst>
                <a:path w="360" h="360">
                  <a:moveTo>
                    <a:pt x="231" y="28"/>
                  </a:moveTo>
                  <a:cubicBezTo>
                    <a:pt x="315" y="57"/>
                    <a:pt x="360" y="148"/>
                    <a:pt x="331" y="232"/>
                  </a:cubicBezTo>
                  <a:cubicBezTo>
                    <a:pt x="303" y="316"/>
                    <a:pt x="212" y="360"/>
                    <a:pt x="128" y="332"/>
                  </a:cubicBezTo>
                  <a:cubicBezTo>
                    <a:pt x="44" y="303"/>
                    <a:pt x="0" y="212"/>
                    <a:pt x="28" y="129"/>
                  </a:cubicBezTo>
                  <a:cubicBezTo>
                    <a:pt x="57" y="45"/>
                    <a:pt x="148" y="0"/>
                    <a:pt x="231" y="28"/>
                  </a:cubicBezTo>
                  <a:close/>
                </a:path>
              </a:pathLst>
            </a:custGeom>
            <a:solidFill>
              <a:srgbClr val="C1D9E0"/>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6" name="iŝ1îḋè"/>
            <p:cNvSpPr/>
            <p:nvPr/>
          </p:nvSpPr>
          <p:spPr bwMode="auto">
            <a:xfrm>
              <a:off x="5799138" y="1293813"/>
              <a:ext cx="687388" cy="485775"/>
            </a:xfrm>
            <a:custGeom>
              <a:avLst/>
              <a:gdLst>
                <a:gd name="T0" fmla="*/ 40 w 199"/>
                <a:gd name="T1" fmla="*/ 120 h 141"/>
                <a:gd name="T2" fmla="*/ 164 w 199"/>
                <a:gd name="T3" fmla="*/ 59 h 141"/>
                <a:gd name="T4" fmla="*/ 165 w 199"/>
                <a:gd name="T5" fmla="*/ 59 h 141"/>
                <a:gd name="T6" fmla="*/ 180 w 199"/>
                <a:gd name="T7" fmla="*/ 23 h 141"/>
                <a:gd name="T8" fmla="*/ 143 w 199"/>
                <a:gd name="T9" fmla="*/ 9 h 141"/>
                <a:gd name="T10" fmla="*/ 16 w 199"/>
                <a:gd name="T11" fmla="*/ 72 h 141"/>
                <a:gd name="T12" fmla="*/ 4 w 199"/>
                <a:gd name="T13" fmla="*/ 110 h 141"/>
                <a:gd name="T14" fmla="*/ 41 w 199"/>
                <a:gd name="T15" fmla="*/ 120 h 141"/>
                <a:gd name="T16" fmla="*/ 40 w 199"/>
                <a:gd name="T17" fmla="*/ 12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141">
                  <a:moveTo>
                    <a:pt x="40" y="120"/>
                  </a:moveTo>
                  <a:cubicBezTo>
                    <a:pt x="63" y="74"/>
                    <a:pt x="114" y="49"/>
                    <a:pt x="164" y="59"/>
                  </a:cubicBezTo>
                  <a:cubicBezTo>
                    <a:pt x="165" y="59"/>
                    <a:pt x="165" y="59"/>
                    <a:pt x="165" y="59"/>
                  </a:cubicBezTo>
                  <a:cubicBezTo>
                    <a:pt x="187" y="64"/>
                    <a:pt x="199" y="34"/>
                    <a:pt x="180" y="23"/>
                  </a:cubicBezTo>
                  <a:cubicBezTo>
                    <a:pt x="168" y="16"/>
                    <a:pt x="156" y="12"/>
                    <a:pt x="143" y="9"/>
                  </a:cubicBezTo>
                  <a:cubicBezTo>
                    <a:pt x="91" y="0"/>
                    <a:pt x="38" y="26"/>
                    <a:pt x="16" y="72"/>
                  </a:cubicBezTo>
                  <a:cubicBezTo>
                    <a:pt x="9" y="83"/>
                    <a:pt x="5" y="98"/>
                    <a:pt x="4" y="110"/>
                  </a:cubicBezTo>
                  <a:cubicBezTo>
                    <a:pt x="0" y="133"/>
                    <a:pt x="32" y="141"/>
                    <a:pt x="41" y="120"/>
                  </a:cubicBezTo>
                  <a:cubicBezTo>
                    <a:pt x="40" y="121"/>
                    <a:pt x="40" y="120"/>
                    <a:pt x="40" y="120"/>
                  </a:cubicBezTo>
                  <a:close/>
                </a:path>
              </a:pathLst>
            </a:custGeom>
            <a:solidFill>
              <a:srgbClr val="E2EF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7" name="iṥľîḓé"/>
            <p:cNvSpPr/>
            <p:nvPr/>
          </p:nvSpPr>
          <p:spPr bwMode="auto">
            <a:xfrm>
              <a:off x="5992813" y="1949450"/>
              <a:ext cx="877888" cy="561975"/>
            </a:xfrm>
            <a:custGeom>
              <a:avLst/>
              <a:gdLst>
                <a:gd name="T0" fmla="*/ 0 w 254"/>
                <a:gd name="T1" fmla="*/ 127 h 163"/>
                <a:gd name="T2" fmla="*/ 0 w 254"/>
                <a:gd name="T3" fmla="*/ 127 h 163"/>
                <a:gd name="T4" fmla="*/ 254 w 254"/>
                <a:gd name="T5" fmla="*/ 2 h 163"/>
                <a:gd name="T6" fmla="*/ 254 w 254"/>
                <a:gd name="T7" fmla="*/ 2 h 163"/>
                <a:gd name="T8" fmla="*/ 237 w 254"/>
                <a:gd name="T9" fmla="*/ 10 h 163"/>
                <a:gd name="T10" fmla="*/ 149 w 254"/>
                <a:gd name="T11" fmla="*/ 104 h 163"/>
                <a:gd name="T12" fmla="*/ 17 w 254"/>
                <a:gd name="T13" fmla="*/ 118 h 163"/>
                <a:gd name="T14" fmla="*/ 0 w 254"/>
                <a:gd name="T15" fmla="*/ 127 h 1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163">
                  <a:moveTo>
                    <a:pt x="0" y="127"/>
                  </a:moveTo>
                  <a:cubicBezTo>
                    <a:pt x="0" y="127"/>
                    <a:pt x="0" y="127"/>
                    <a:pt x="0" y="127"/>
                  </a:cubicBezTo>
                  <a:cubicBezTo>
                    <a:pt x="105" y="163"/>
                    <a:pt x="219" y="107"/>
                    <a:pt x="254" y="2"/>
                  </a:cubicBezTo>
                  <a:cubicBezTo>
                    <a:pt x="254" y="2"/>
                    <a:pt x="254" y="2"/>
                    <a:pt x="254" y="2"/>
                  </a:cubicBezTo>
                  <a:cubicBezTo>
                    <a:pt x="248" y="0"/>
                    <a:pt x="240" y="2"/>
                    <a:pt x="237" y="10"/>
                  </a:cubicBezTo>
                  <a:cubicBezTo>
                    <a:pt x="220" y="52"/>
                    <a:pt x="188" y="85"/>
                    <a:pt x="149" y="104"/>
                  </a:cubicBezTo>
                  <a:cubicBezTo>
                    <a:pt x="110" y="125"/>
                    <a:pt x="63" y="130"/>
                    <a:pt x="17" y="118"/>
                  </a:cubicBezTo>
                  <a:cubicBezTo>
                    <a:pt x="10" y="116"/>
                    <a:pt x="2" y="121"/>
                    <a:pt x="0" y="127"/>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8" name="îs1iḋe"/>
            <p:cNvSpPr/>
            <p:nvPr/>
          </p:nvSpPr>
          <p:spPr bwMode="auto">
            <a:xfrm>
              <a:off x="5561013" y="955675"/>
              <a:ext cx="876300" cy="561975"/>
            </a:xfrm>
            <a:custGeom>
              <a:avLst/>
              <a:gdLst>
                <a:gd name="T0" fmla="*/ 254 w 254"/>
                <a:gd name="T1" fmla="*/ 36 h 163"/>
                <a:gd name="T2" fmla="*/ 254 w 254"/>
                <a:gd name="T3" fmla="*/ 36 h 163"/>
                <a:gd name="T4" fmla="*/ 0 w 254"/>
                <a:gd name="T5" fmla="*/ 161 h 163"/>
                <a:gd name="T6" fmla="*/ 0 w 254"/>
                <a:gd name="T7" fmla="*/ 161 h 163"/>
                <a:gd name="T8" fmla="*/ 17 w 254"/>
                <a:gd name="T9" fmla="*/ 152 h 163"/>
                <a:gd name="T10" fmla="*/ 100 w 254"/>
                <a:gd name="T11" fmla="*/ 61 h 163"/>
                <a:gd name="T12" fmla="*/ 237 w 254"/>
                <a:gd name="T13" fmla="*/ 44 h 163"/>
                <a:gd name="T14" fmla="*/ 254 w 254"/>
                <a:gd name="T15" fmla="*/ 36 h 1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163">
                  <a:moveTo>
                    <a:pt x="254" y="36"/>
                  </a:moveTo>
                  <a:cubicBezTo>
                    <a:pt x="254" y="36"/>
                    <a:pt x="254" y="36"/>
                    <a:pt x="254" y="36"/>
                  </a:cubicBezTo>
                  <a:cubicBezTo>
                    <a:pt x="149" y="0"/>
                    <a:pt x="36" y="56"/>
                    <a:pt x="0" y="161"/>
                  </a:cubicBezTo>
                  <a:cubicBezTo>
                    <a:pt x="0" y="161"/>
                    <a:pt x="0" y="161"/>
                    <a:pt x="0" y="161"/>
                  </a:cubicBezTo>
                  <a:cubicBezTo>
                    <a:pt x="6" y="163"/>
                    <a:pt x="14" y="160"/>
                    <a:pt x="17" y="152"/>
                  </a:cubicBezTo>
                  <a:cubicBezTo>
                    <a:pt x="34" y="111"/>
                    <a:pt x="64" y="80"/>
                    <a:pt x="100" y="61"/>
                  </a:cubicBezTo>
                  <a:cubicBezTo>
                    <a:pt x="142" y="40"/>
                    <a:pt x="191" y="32"/>
                    <a:pt x="237" y="44"/>
                  </a:cubicBezTo>
                  <a:cubicBezTo>
                    <a:pt x="245" y="46"/>
                    <a:pt x="252" y="42"/>
                    <a:pt x="254" y="36"/>
                  </a:cubicBezTo>
                  <a:close/>
                </a:path>
              </a:pathLst>
            </a:custGeom>
            <a:solidFill>
              <a:srgbClr val="4C556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79" name="ísḷïḓe"/>
            <p:cNvSpPr/>
            <p:nvPr/>
          </p:nvSpPr>
          <p:spPr bwMode="auto">
            <a:xfrm>
              <a:off x="6648451" y="2497138"/>
              <a:ext cx="125413" cy="196850"/>
            </a:xfrm>
            <a:custGeom>
              <a:avLst/>
              <a:gdLst>
                <a:gd name="T0" fmla="*/ 27 w 36"/>
                <a:gd name="T1" fmla="*/ 56 h 57"/>
                <a:gd name="T2" fmla="*/ 23 w 36"/>
                <a:gd name="T3" fmla="*/ 53 h 57"/>
                <a:gd name="T4" fmla="*/ 2 w 36"/>
                <a:gd name="T5" fmla="*/ 10 h 57"/>
                <a:gd name="T6" fmla="*/ 5 w 36"/>
                <a:gd name="T7" fmla="*/ 2 h 57"/>
                <a:gd name="T8" fmla="*/ 14 w 36"/>
                <a:gd name="T9" fmla="*/ 5 h 57"/>
                <a:gd name="T10" fmla="*/ 34 w 36"/>
                <a:gd name="T11" fmla="*/ 47 h 57"/>
                <a:gd name="T12" fmla="*/ 31 w 36"/>
                <a:gd name="T13" fmla="*/ 56 h 57"/>
                <a:gd name="T14" fmla="*/ 27 w 36"/>
                <a:gd name="T15" fmla="*/ 56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57">
                  <a:moveTo>
                    <a:pt x="27" y="56"/>
                  </a:moveTo>
                  <a:cubicBezTo>
                    <a:pt x="26" y="55"/>
                    <a:pt x="23" y="54"/>
                    <a:pt x="23" y="53"/>
                  </a:cubicBezTo>
                  <a:cubicBezTo>
                    <a:pt x="2" y="10"/>
                    <a:pt x="2" y="10"/>
                    <a:pt x="2" y="10"/>
                  </a:cubicBezTo>
                  <a:cubicBezTo>
                    <a:pt x="0" y="7"/>
                    <a:pt x="1" y="3"/>
                    <a:pt x="5" y="2"/>
                  </a:cubicBezTo>
                  <a:cubicBezTo>
                    <a:pt x="8" y="0"/>
                    <a:pt x="12" y="1"/>
                    <a:pt x="14" y="5"/>
                  </a:cubicBezTo>
                  <a:cubicBezTo>
                    <a:pt x="34" y="47"/>
                    <a:pt x="34" y="47"/>
                    <a:pt x="34" y="47"/>
                  </a:cubicBezTo>
                  <a:cubicBezTo>
                    <a:pt x="36" y="50"/>
                    <a:pt x="35" y="54"/>
                    <a:pt x="31" y="56"/>
                  </a:cubicBezTo>
                  <a:cubicBezTo>
                    <a:pt x="31" y="57"/>
                    <a:pt x="28" y="56"/>
                    <a:pt x="27" y="56"/>
                  </a:cubicBezTo>
                  <a:close/>
                </a:path>
              </a:pathLst>
            </a:custGeom>
            <a:solidFill>
              <a:srgbClr val="DA9665"/>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grpSp>
      <p:cxnSp>
        <p:nvCxnSpPr>
          <p:cNvPr id="5" name="直接连接符 4"/>
          <p:cNvCxnSpPr/>
          <p:nvPr/>
        </p:nvCxnSpPr>
        <p:spPr>
          <a:xfrm>
            <a:off x="6686160" y="1130300"/>
            <a:ext cx="0" cy="5003800"/>
          </a:xfrm>
          <a:prstGeom prst="line">
            <a:avLst/>
          </a:prstGeom>
          <a:ln w="2222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7162806" y="3254944"/>
            <a:ext cx="435609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7162806" y="4009452"/>
            <a:ext cx="435609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7162806" y="4763960"/>
            <a:ext cx="435609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7162806" y="2500437"/>
            <a:ext cx="435609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0" name="iśḻiďè"/>
          <p:cNvGrpSpPr/>
          <p:nvPr/>
        </p:nvGrpSpPr>
        <p:grpSpPr>
          <a:xfrm>
            <a:off x="6468849" y="3549414"/>
            <a:ext cx="5062751" cy="460022"/>
            <a:chOff x="6468849" y="3769360"/>
            <a:chExt cx="5062751" cy="460022"/>
          </a:xfrm>
        </p:grpSpPr>
        <p:sp>
          <p:nvSpPr>
            <p:cNvPr id="36" name="ïṡlíḓé"/>
            <p:cNvSpPr/>
            <p:nvPr/>
          </p:nvSpPr>
          <p:spPr bwMode="auto">
            <a:xfrm>
              <a:off x="7054462" y="3799316"/>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直连模式</a:t>
              </a:r>
              <a:endParaRPr lang="en-US" altLang="zh-CN" sz="1100" dirty="0"/>
            </a:p>
          </p:txBody>
        </p:sp>
        <p:grpSp>
          <p:nvGrpSpPr>
            <p:cNvPr id="37" name="íṩliḑé"/>
            <p:cNvGrpSpPr/>
            <p:nvPr/>
          </p:nvGrpSpPr>
          <p:grpSpPr>
            <a:xfrm>
              <a:off x="6468849" y="3769360"/>
              <a:ext cx="460022" cy="460022"/>
              <a:chOff x="6468849" y="3769360"/>
              <a:chExt cx="460022" cy="460022"/>
            </a:xfrm>
          </p:grpSpPr>
          <p:sp>
            <p:nvSpPr>
              <p:cNvPr id="38" name="iSļídê">
                <a:hlinkClick r:id="rId2" action="ppaction://hlinksldjump"/>
              </p:cNvPr>
              <p:cNvSpPr/>
              <p:nvPr/>
            </p:nvSpPr>
            <p:spPr>
              <a:xfrm>
                <a:off x="6468849" y="3769360"/>
                <a:ext cx="460022" cy="460022"/>
              </a:xfrm>
              <a:prstGeom prst="ellipse">
                <a:avLst/>
              </a:prstGeom>
              <a:solidFill>
                <a:schemeClr val="accent4"/>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0000" lnSpcReduction="20000"/>
              </a:bodyPr>
              <a:lstStyle/>
              <a:p>
                <a:pPr algn="ctr"/>
                <a:endParaRPr lang="zh-CN" altLang="en-US" sz="2400" b="1" i="1" dirty="0"/>
              </a:p>
            </p:txBody>
          </p:sp>
          <p:sp>
            <p:nvSpPr>
              <p:cNvPr id="39" name="îşlîḓè"/>
              <p:cNvSpPr/>
              <p:nvPr/>
            </p:nvSpPr>
            <p:spPr bwMode="auto">
              <a:xfrm>
                <a:off x="6580706" y="3888630"/>
                <a:ext cx="236308" cy="221482"/>
              </a:xfrm>
              <a:custGeom>
                <a:avLst/>
                <a:gdLst>
                  <a:gd name="connsiteX0" fmla="*/ 388426 w 607282"/>
                  <a:gd name="connsiteY0" fmla="*/ 385710 h 569180"/>
                  <a:gd name="connsiteX1" fmla="*/ 431276 w 607282"/>
                  <a:gd name="connsiteY1" fmla="*/ 385710 h 569180"/>
                  <a:gd name="connsiteX2" fmla="*/ 431276 w 607282"/>
                  <a:gd name="connsiteY2" fmla="*/ 438433 h 569180"/>
                  <a:gd name="connsiteX3" fmla="*/ 522771 w 607282"/>
                  <a:gd name="connsiteY3" fmla="*/ 529738 h 569180"/>
                  <a:gd name="connsiteX4" fmla="*/ 522771 w 607282"/>
                  <a:gd name="connsiteY4" fmla="*/ 559964 h 569180"/>
                  <a:gd name="connsiteX5" fmla="*/ 492483 w 607282"/>
                  <a:gd name="connsiteY5" fmla="*/ 559964 h 569180"/>
                  <a:gd name="connsiteX6" fmla="*/ 431276 w 607282"/>
                  <a:gd name="connsiteY6" fmla="*/ 498941 h 569180"/>
                  <a:gd name="connsiteX7" fmla="*/ 431276 w 607282"/>
                  <a:gd name="connsiteY7" fmla="*/ 547771 h 569180"/>
                  <a:gd name="connsiteX8" fmla="*/ 409822 w 607282"/>
                  <a:gd name="connsiteY8" fmla="*/ 569180 h 569180"/>
                  <a:gd name="connsiteX9" fmla="*/ 388426 w 607282"/>
                  <a:gd name="connsiteY9" fmla="*/ 547771 h 569180"/>
                  <a:gd name="connsiteX10" fmla="*/ 388426 w 607282"/>
                  <a:gd name="connsiteY10" fmla="*/ 498941 h 569180"/>
                  <a:gd name="connsiteX11" fmla="*/ 327276 w 607282"/>
                  <a:gd name="connsiteY11" fmla="*/ 559964 h 569180"/>
                  <a:gd name="connsiteX12" fmla="*/ 296988 w 607282"/>
                  <a:gd name="connsiteY12" fmla="*/ 559964 h 569180"/>
                  <a:gd name="connsiteX13" fmla="*/ 296988 w 607282"/>
                  <a:gd name="connsiteY13" fmla="*/ 529738 h 569180"/>
                  <a:gd name="connsiteX14" fmla="*/ 296931 w 607282"/>
                  <a:gd name="connsiteY14" fmla="*/ 529738 h 569180"/>
                  <a:gd name="connsiteX15" fmla="*/ 388426 w 607282"/>
                  <a:gd name="connsiteY15" fmla="*/ 438433 h 569180"/>
                  <a:gd name="connsiteX16" fmla="*/ 388426 w 607282"/>
                  <a:gd name="connsiteY16" fmla="*/ 434597 h 569180"/>
                  <a:gd name="connsiteX17" fmla="*/ 38140 w 607282"/>
                  <a:gd name="connsiteY17" fmla="*/ 145929 h 569180"/>
                  <a:gd name="connsiteX18" fmla="*/ 38255 w 607282"/>
                  <a:gd name="connsiteY18" fmla="*/ 145929 h 569180"/>
                  <a:gd name="connsiteX19" fmla="*/ 66358 w 607282"/>
                  <a:gd name="connsiteY19" fmla="*/ 145929 h 569180"/>
                  <a:gd name="connsiteX20" fmla="*/ 68767 w 607282"/>
                  <a:gd name="connsiteY20" fmla="*/ 161160 h 569180"/>
                  <a:gd name="connsiteX21" fmla="*/ 76453 w 607282"/>
                  <a:gd name="connsiteY21" fmla="*/ 208857 h 569180"/>
                  <a:gd name="connsiteX22" fmla="*/ 82589 w 607282"/>
                  <a:gd name="connsiteY22" fmla="*/ 246763 h 569180"/>
                  <a:gd name="connsiteX23" fmla="*/ 92684 w 607282"/>
                  <a:gd name="connsiteY23" fmla="*/ 246763 h 569180"/>
                  <a:gd name="connsiteX24" fmla="*/ 99222 w 607282"/>
                  <a:gd name="connsiteY24" fmla="*/ 172898 h 569180"/>
                  <a:gd name="connsiteX25" fmla="*/ 91594 w 607282"/>
                  <a:gd name="connsiteY25" fmla="*/ 145929 h 569180"/>
                  <a:gd name="connsiteX26" fmla="*/ 136502 w 607282"/>
                  <a:gd name="connsiteY26" fmla="*/ 145929 h 569180"/>
                  <a:gd name="connsiteX27" fmla="*/ 128874 w 607282"/>
                  <a:gd name="connsiteY27" fmla="*/ 172898 h 569180"/>
                  <a:gd name="connsiteX28" fmla="*/ 135355 w 607282"/>
                  <a:gd name="connsiteY28" fmla="*/ 246763 h 569180"/>
                  <a:gd name="connsiteX29" fmla="*/ 145507 w 607282"/>
                  <a:gd name="connsiteY29" fmla="*/ 246763 h 569180"/>
                  <a:gd name="connsiteX30" fmla="*/ 153192 w 607282"/>
                  <a:gd name="connsiteY30" fmla="*/ 198780 h 569180"/>
                  <a:gd name="connsiteX31" fmla="*/ 161738 w 607282"/>
                  <a:gd name="connsiteY31" fmla="*/ 145929 h 569180"/>
                  <a:gd name="connsiteX32" fmla="*/ 336094 w 607282"/>
                  <a:gd name="connsiteY32" fmla="*/ 145929 h 569180"/>
                  <a:gd name="connsiteX33" fmla="*/ 374349 w 607282"/>
                  <a:gd name="connsiteY33" fmla="*/ 184121 h 569180"/>
                  <a:gd name="connsiteX34" fmla="*/ 336094 w 607282"/>
                  <a:gd name="connsiteY34" fmla="*/ 222256 h 569180"/>
                  <a:gd name="connsiteX35" fmla="*/ 189841 w 607282"/>
                  <a:gd name="connsiteY35" fmla="*/ 222256 h 569180"/>
                  <a:gd name="connsiteX36" fmla="*/ 189841 w 607282"/>
                  <a:gd name="connsiteY36" fmla="*/ 298011 h 569180"/>
                  <a:gd name="connsiteX37" fmla="*/ 189841 w 607282"/>
                  <a:gd name="connsiteY37" fmla="*/ 365807 h 569180"/>
                  <a:gd name="connsiteX38" fmla="*/ 189841 w 607282"/>
                  <a:gd name="connsiteY38" fmla="*/ 528081 h 569180"/>
                  <a:gd name="connsiteX39" fmla="*/ 151586 w 607282"/>
                  <a:gd name="connsiteY39" fmla="*/ 566216 h 569180"/>
                  <a:gd name="connsiteX40" fmla="*/ 114019 w 607282"/>
                  <a:gd name="connsiteY40" fmla="*/ 535239 h 569180"/>
                  <a:gd name="connsiteX41" fmla="*/ 76453 w 607282"/>
                  <a:gd name="connsiteY41" fmla="*/ 566216 h 569180"/>
                  <a:gd name="connsiteX42" fmla="*/ 38255 w 607282"/>
                  <a:gd name="connsiteY42" fmla="*/ 528081 h 569180"/>
                  <a:gd name="connsiteX43" fmla="*/ 38255 w 607282"/>
                  <a:gd name="connsiteY43" fmla="*/ 384874 h 569180"/>
                  <a:gd name="connsiteX44" fmla="*/ 0 w 607282"/>
                  <a:gd name="connsiteY44" fmla="*/ 346739 h 569180"/>
                  <a:gd name="connsiteX45" fmla="*/ 0 w 607282"/>
                  <a:gd name="connsiteY45" fmla="*/ 184121 h 569180"/>
                  <a:gd name="connsiteX46" fmla="*/ 38140 w 607282"/>
                  <a:gd name="connsiteY46" fmla="*/ 145929 h 569180"/>
                  <a:gd name="connsiteX47" fmla="*/ 545532 w 607282"/>
                  <a:gd name="connsiteY47" fmla="*/ 89195 h 569180"/>
                  <a:gd name="connsiteX48" fmla="*/ 587343 w 607282"/>
                  <a:gd name="connsiteY48" fmla="*/ 89195 h 569180"/>
                  <a:gd name="connsiteX49" fmla="*/ 587343 w 607282"/>
                  <a:gd name="connsiteY49" fmla="*/ 124061 h 569180"/>
                  <a:gd name="connsiteX50" fmla="*/ 587228 w 607282"/>
                  <a:gd name="connsiteY50" fmla="*/ 124061 h 569180"/>
                  <a:gd name="connsiteX51" fmla="*/ 587343 w 607282"/>
                  <a:gd name="connsiteY51" fmla="*/ 324787 h 569180"/>
                  <a:gd name="connsiteX52" fmla="*/ 541403 w 607282"/>
                  <a:gd name="connsiteY52" fmla="*/ 370989 h 569180"/>
                  <a:gd name="connsiteX53" fmla="*/ 278325 w 607282"/>
                  <a:gd name="connsiteY53" fmla="*/ 370531 h 569180"/>
                  <a:gd name="connsiteX54" fmla="*/ 233131 w 607282"/>
                  <a:gd name="connsiteY54" fmla="*/ 331027 h 569180"/>
                  <a:gd name="connsiteX55" fmla="*/ 232729 w 607282"/>
                  <a:gd name="connsiteY55" fmla="*/ 233012 h 569180"/>
                  <a:gd name="connsiteX56" fmla="*/ 272475 w 607282"/>
                  <a:gd name="connsiteY56" fmla="*/ 233012 h 569180"/>
                  <a:gd name="connsiteX57" fmla="*/ 272475 w 607282"/>
                  <a:gd name="connsiteY57" fmla="*/ 330340 h 569180"/>
                  <a:gd name="connsiteX58" fmla="*/ 545532 w 607282"/>
                  <a:gd name="connsiteY58" fmla="*/ 329997 h 569180"/>
                  <a:gd name="connsiteX59" fmla="*/ 545532 w 607282"/>
                  <a:gd name="connsiteY59" fmla="*/ 124061 h 569180"/>
                  <a:gd name="connsiteX60" fmla="*/ 231948 w 607282"/>
                  <a:gd name="connsiteY60" fmla="*/ 89124 h 569180"/>
                  <a:gd name="connsiteX61" fmla="*/ 273793 w 607282"/>
                  <a:gd name="connsiteY61" fmla="*/ 89124 h 569180"/>
                  <a:gd name="connsiteX62" fmla="*/ 273793 w 607282"/>
                  <a:gd name="connsiteY62" fmla="*/ 135062 h 569180"/>
                  <a:gd name="connsiteX63" fmla="*/ 272240 w 607282"/>
                  <a:gd name="connsiteY63" fmla="*/ 135062 h 569180"/>
                  <a:gd name="connsiteX64" fmla="*/ 233571 w 607282"/>
                  <a:gd name="connsiteY64" fmla="*/ 135062 h 569180"/>
                  <a:gd name="connsiteX65" fmla="*/ 231948 w 607282"/>
                  <a:gd name="connsiteY65" fmla="*/ 135062 h 569180"/>
                  <a:gd name="connsiteX66" fmla="*/ 409822 w 607282"/>
                  <a:gd name="connsiteY66" fmla="*/ 10232 h 569180"/>
                  <a:gd name="connsiteX67" fmla="*/ 437925 w 607282"/>
                  <a:gd name="connsiteY67" fmla="*/ 35771 h 569180"/>
                  <a:gd name="connsiteX68" fmla="*/ 447503 w 607282"/>
                  <a:gd name="connsiteY68" fmla="*/ 35771 h 569180"/>
                  <a:gd name="connsiteX69" fmla="*/ 578958 w 607282"/>
                  <a:gd name="connsiteY69" fmla="*/ 35828 h 569180"/>
                  <a:gd name="connsiteX70" fmla="*/ 593009 w 607282"/>
                  <a:gd name="connsiteY70" fmla="*/ 37031 h 569180"/>
                  <a:gd name="connsiteX71" fmla="*/ 607233 w 607282"/>
                  <a:gd name="connsiteY71" fmla="*/ 57874 h 569180"/>
                  <a:gd name="connsiteX72" fmla="*/ 587159 w 607282"/>
                  <a:gd name="connsiteY72" fmla="*/ 76828 h 569180"/>
                  <a:gd name="connsiteX73" fmla="*/ 579244 w 607282"/>
                  <a:gd name="connsiteY73" fmla="*/ 76885 h 569180"/>
                  <a:gd name="connsiteX74" fmla="*/ 241776 w 607282"/>
                  <a:gd name="connsiteY74" fmla="*/ 76885 h 569180"/>
                  <a:gd name="connsiteX75" fmla="*/ 233861 w 607282"/>
                  <a:gd name="connsiteY75" fmla="*/ 76828 h 569180"/>
                  <a:gd name="connsiteX76" fmla="*/ 212984 w 607282"/>
                  <a:gd name="connsiteY76" fmla="*/ 56672 h 569180"/>
                  <a:gd name="connsiteX77" fmla="*/ 233287 w 607282"/>
                  <a:gd name="connsiteY77" fmla="*/ 35943 h 569180"/>
                  <a:gd name="connsiteX78" fmla="*/ 244357 w 607282"/>
                  <a:gd name="connsiteY78" fmla="*/ 35771 h 569180"/>
                  <a:gd name="connsiteX79" fmla="*/ 371108 w 607282"/>
                  <a:gd name="connsiteY79" fmla="*/ 35771 h 569180"/>
                  <a:gd name="connsiteX80" fmla="*/ 381661 w 607282"/>
                  <a:gd name="connsiteY80" fmla="*/ 35771 h 569180"/>
                  <a:gd name="connsiteX81" fmla="*/ 409822 w 607282"/>
                  <a:gd name="connsiteY81" fmla="*/ 10232 h 569180"/>
                  <a:gd name="connsiteX82" fmla="*/ 114034 w 607282"/>
                  <a:gd name="connsiteY82" fmla="*/ 0 h 569180"/>
                  <a:gd name="connsiteX83" fmla="*/ 182130 w 607282"/>
                  <a:gd name="connsiteY83" fmla="*/ 67990 h 569180"/>
                  <a:gd name="connsiteX84" fmla="*/ 114034 w 607282"/>
                  <a:gd name="connsiteY84" fmla="*/ 135980 h 569180"/>
                  <a:gd name="connsiteX85" fmla="*/ 45938 w 607282"/>
                  <a:gd name="connsiteY85" fmla="*/ 67990 h 569180"/>
                  <a:gd name="connsiteX86" fmla="*/ 114034 w 607282"/>
                  <a:gd name="connsiteY86" fmla="*/ 0 h 5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607282" h="569180">
                    <a:moveTo>
                      <a:pt x="388426" y="385710"/>
                    </a:moveTo>
                    <a:lnTo>
                      <a:pt x="431276" y="385710"/>
                    </a:lnTo>
                    <a:lnTo>
                      <a:pt x="431276" y="438433"/>
                    </a:lnTo>
                    <a:lnTo>
                      <a:pt x="522771" y="529738"/>
                    </a:lnTo>
                    <a:cubicBezTo>
                      <a:pt x="531146" y="538096"/>
                      <a:pt x="531146" y="551606"/>
                      <a:pt x="522771" y="559964"/>
                    </a:cubicBezTo>
                    <a:cubicBezTo>
                      <a:pt x="514396" y="568321"/>
                      <a:pt x="500858" y="568321"/>
                      <a:pt x="492483" y="559964"/>
                    </a:cubicBezTo>
                    <a:lnTo>
                      <a:pt x="431276" y="498941"/>
                    </a:lnTo>
                    <a:lnTo>
                      <a:pt x="431276" y="547771"/>
                    </a:lnTo>
                    <a:cubicBezTo>
                      <a:pt x="431276" y="559563"/>
                      <a:pt x="421697" y="569180"/>
                      <a:pt x="409822" y="569180"/>
                    </a:cubicBezTo>
                    <a:cubicBezTo>
                      <a:pt x="398005" y="569180"/>
                      <a:pt x="388426" y="559563"/>
                      <a:pt x="388426" y="547771"/>
                    </a:cubicBezTo>
                    <a:lnTo>
                      <a:pt x="388426" y="498941"/>
                    </a:lnTo>
                    <a:lnTo>
                      <a:pt x="327276" y="559964"/>
                    </a:lnTo>
                    <a:cubicBezTo>
                      <a:pt x="318901" y="568321"/>
                      <a:pt x="305306" y="568321"/>
                      <a:pt x="296988" y="559964"/>
                    </a:cubicBezTo>
                    <a:cubicBezTo>
                      <a:pt x="288613" y="551606"/>
                      <a:pt x="288613" y="538096"/>
                      <a:pt x="296988" y="529738"/>
                    </a:cubicBezTo>
                    <a:lnTo>
                      <a:pt x="296931" y="529738"/>
                    </a:lnTo>
                    <a:lnTo>
                      <a:pt x="388426" y="438433"/>
                    </a:lnTo>
                    <a:lnTo>
                      <a:pt x="388426" y="434597"/>
                    </a:lnTo>
                    <a:close/>
                    <a:moveTo>
                      <a:pt x="38140" y="145929"/>
                    </a:moveTo>
                    <a:lnTo>
                      <a:pt x="38255" y="145929"/>
                    </a:lnTo>
                    <a:lnTo>
                      <a:pt x="66358" y="145929"/>
                    </a:lnTo>
                    <a:lnTo>
                      <a:pt x="68767" y="161160"/>
                    </a:lnTo>
                    <a:lnTo>
                      <a:pt x="76453" y="208857"/>
                    </a:lnTo>
                    <a:lnTo>
                      <a:pt x="82589" y="246763"/>
                    </a:lnTo>
                    <a:lnTo>
                      <a:pt x="92684" y="246763"/>
                    </a:lnTo>
                    <a:lnTo>
                      <a:pt x="99222" y="172898"/>
                    </a:lnTo>
                    <a:lnTo>
                      <a:pt x="91594" y="145929"/>
                    </a:lnTo>
                    <a:lnTo>
                      <a:pt x="136502" y="145929"/>
                    </a:lnTo>
                    <a:lnTo>
                      <a:pt x="128874" y="172898"/>
                    </a:lnTo>
                    <a:lnTo>
                      <a:pt x="135355" y="246763"/>
                    </a:lnTo>
                    <a:lnTo>
                      <a:pt x="145507" y="246763"/>
                    </a:lnTo>
                    <a:lnTo>
                      <a:pt x="153192" y="198780"/>
                    </a:lnTo>
                    <a:lnTo>
                      <a:pt x="161738" y="145929"/>
                    </a:lnTo>
                    <a:lnTo>
                      <a:pt x="336094" y="145929"/>
                    </a:lnTo>
                    <a:cubicBezTo>
                      <a:pt x="357200" y="145929"/>
                      <a:pt x="374349" y="162992"/>
                      <a:pt x="374349" y="184121"/>
                    </a:cubicBezTo>
                    <a:cubicBezTo>
                      <a:pt x="374349" y="205193"/>
                      <a:pt x="357200" y="222256"/>
                      <a:pt x="336094" y="222256"/>
                    </a:cubicBezTo>
                    <a:lnTo>
                      <a:pt x="189841" y="222256"/>
                    </a:lnTo>
                    <a:lnTo>
                      <a:pt x="189841" y="298011"/>
                    </a:lnTo>
                    <a:lnTo>
                      <a:pt x="189841" y="365807"/>
                    </a:lnTo>
                    <a:lnTo>
                      <a:pt x="189841" y="528081"/>
                    </a:lnTo>
                    <a:cubicBezTo>
                      <a:pt x="189841" y="549153"/>
                      <a:pt x="172692" y="566216"/>
                      <a:pt x="151586" y="566216"/>
                    </a:cubicBezTo>
                    <a:cubicBezTo>
                      <a:pt x="132889" y="566216"/>
                      <a:pt x="117403" y="552875"/>
                      <a:pt x="114019" y="535239"/>
                    </a:cubicBezTo>
                    <a:cubicBezTo>
                      <a:pt x="110693" y="552875"/>
                      <a:pt x="95150" y="566216"/>
                      <a:pt x="76453" y="566216"/>
                    </a:cubicBezTo>
                    <a:cubicBezTo>
                      <a:pt x="55346" y="566216"/>
                      <a:pt x="38255" y="549153"/>
                      <a:pt x="38255" y="528081"/>
                    </a:cubicBezTo>
                    <a:lnTo>
                      <a:pt x="38255" y="384874"/>
                    </a:lnTo>
                    <a:cubicBezTo>
                      <a:pt x="17091" y="384874"/>
                      <a:pt x="0" y="367811"/>
                      <a:pt x="0" y="346739"/>
                    </a:cubicBezTo>
                    <a:lnTo>
                      <a:pt x="0" y="184121"/>
                    </a:lnTo>
                    <a:cubicBezTo>
                      <a:pt x="0" y="163050"/>
                      <a:pt x="17091" y="145986"/>
                      <a:pt x="38140" y="145929"/>
                    </a:cubicBezTo>
                    <a:close/>
                    <a:moveTo>
                      <a:pt x="545532" y="89195"/>
                    </a:moveTo>
                    <a:lnTo>
                      <a:pt x="587343" y="89195"/>
                    </a:lnTo>
                    <a:lnTo>
                      <a:pt x="587343" y="124061"/>
                    </a:lnTo>
                    <a:lnTo>
                      <a:pt x="587228" y="124061"/>
                    </a:lnTo>
                    <a:cubicBezTo>
                      <a:pt x="587228" y="190989"/>
                      <a:pt x="587056" y="257859"/>
                      <a:pt x="587343" y="324787"/>
                    </a:cubicBezTo>
                    <a:cubicBezTo>
                      <a:pt x="587457" y="352669"/>
                      <a:pt x="567498" y="371104"/>
                      <a:pt x="541403" y="370989"/>
                    </a:cubicBezTo>
                    <a:cubicBezTo>
                      <a:pt x="453710" y="370646"/>
                      <a:pt x="366018" y="370703"/>
                      <a:pt x="278325" y="370531"/>
                    </a:cubicBezTo>
                    <a:cubicBezTo>
                      <a:pt x="255441" y="370474"/>
                      <a:pt x="234278" y="353527"/>
                      <a:pt x="233131" y="331027"/>
                    </a:cubicBezTo>
                    <a:cubicBezTo>
                      <a:pt x="231525" y="299024"/>
                      <a:pt x="232729" y="266905"/>
                      <a:pt x="232729" y="233012"/>
                    </a:cubicBezTo>
                    <a:lnTo>
                      <a:pt x="272475" y="233012"/>
                    </a:lnTo>
                    <a:lnTo>
                      <a:pt x="272475" y="330340"/>
                    </a:lnTo>
                    <a:cubicBezTo>
                      <a:pt x="364010" y="330512"/>
                      <a:pt x="453997" y="330398"/>
                      <a:pt x="545532" y="329997"/>
                    </a:cubicBezTo>
                    <a:lnTo>
                      <a:pt x="545532" y="124061"/>
                    </a:lnTo>
                    <a:close/>
                    <a:moveTo>
                      <a:pt x="231948" y="89124"/>
                    </a:moveTo>
                    <a:lnTo>
                      <a:pt x="273793" y="89124"/>
                    </a:lnTo>
                    <a:lnTo>
                      <a:pt x="273793" y="135062"/>
                    </a:lnTo>
                    <a:lnTo>
                      <a:pt x="272240" y="135062"/>
                    </a:lnTo>
                    <a:lnTo>
                      <a:pt x="233571" y="135062"/>
                    </a:lnTo>
                    <a:lnTo>
                      <a:pt x="231948" y="135062"/>
                    </a:lnTo>
                    <a:close/>
                    <a:moveTo>
                      <a:pt x="409822" y="10232"/>
                    </a:moveTo>
                    <a:cubicBezTo>
                      <a:pt x="424505" y="10232"/>
                      <a:pt x="436606" y="21455"/>
                      <a:pt x="437925" y="35771"/>
                    </a:cubicBezTo>
                    <a:lnTo>
                      <a:pt x="447503" y="35771"/>
                    </a:lnTo>
                    <a:cubicBezTo>
                      <a:pt x="491321" y="35771"/>
                      <a:pt x="535140" y="35771"/>
                      <a:pt x="578958" y="35828"/>
                    </a:cubicBezTo>
                    <a:cubicBezTo>
                      <a:pt x="583661" y="35828"/>
                      <a:pt x="588650" y="35599"/>
                      <a:pt x="593009" y="37031"/>
                    </a:cubicBezTo>
                    <a:cubicBezTo>
                      <a:pt x="601326" y="39665"/>
                      <a:pt x="607921" y="50144"/>
                      <a:pt x="607233" y="57874"/>
                    </a:cubicBezTo>
                    <a:cubicBezTo>
                      <a:pt x="606315" y="67380"/>
                      <a:pt x="597368" y="75912"/>
                      <a:pt x="587159" y="76828"/>
                    </a:cubicBezTo>
                    <a:cubicBezTo>
                      <a:pt x="584521" y="77057"/>
                      <a:pt x="581883" y="76885"/>
                      <a:pt x="579244" y="76885"/>
                    </a:cubicBezTo>
                    <a:cubicBezTo>
                      <a:pt x="466774" y="76885"/>
                      <a:pt x="354304" y="76885"/>
                      <a:pt x="241776" y="76885"/>
                    </a:cubicBezTo>
                    <a:cubicBezTo>
                      <a:pt x="239137" y="76885"/>
                      <a:pt x="236499" y="77057"/>
                      <a:pt x="233861" y="76828"/>
                    </a:cubicBezTo>
                    <a:cubicBezTo>
                      <a:pt x="223078" y="75740"/>
                      <a:pt x="213156" y="66120"/>
                      <a:pt x="212984" y="56672"/>
                    </a:cubicBezTo>
                    <a:cubicBezTo>
                      <a:pt x="212755" y="47166"/>
                      <a:pt x="222448" y="37088"/>
                      <a:pt x="233287" y="35943"/>
                    </a:cubicBezTo>
                    <a:cubicBezTo>
                      <a:pt x="236958" y="35542"/>
                      <a:pt x="240686" y="35771"/>
                      <a:pt x="244357" y="35771"/>
                    </a:cubicBezTo>
                    <a:cubicBezTo>
                      <a:pt x="286626" y="35771"/>
                      <a:pt x="328839" y="35771"/>
                      <a:pt x="371108" y="35771"/>
                    </a:cubicBezTo>
                    <a:lnTo>
                      <a:pt x="381661" y="35771"/>
                    </a:lnTo>
                    <a:cubicBezTo>
                      <a:pt x="382981" y="21455"/>
                      <a:pt x="395082" y="10232"/>
                      <a:pt x="409822" y="10232"/>
                    </a:cubicBezTo>
                    <a:close/>
                    <a:moveTo>
                      <a:pt x="114034" y="0"/>
                    </a:moveTo>
                    <a:cubicBezTo>
                      <a:pt x="151642" y="0"/>
                      <a:pt x="182130" y="30440"/>
                      <a:pt x="182130" y="67990"/>
                    </a:cubicBezTo>
                    <a:cubicBezTo>
                      <a:pt x="182130" y="105540"/>
                      <a:pt x="151642" y="135980"/>
                      <a:pt x="114034" y="135980"/>
                    </a:cubicBezTo>
                    <a:cubicBezTo>
                      <a:pt x="76426" y="135980"/>
                      <a:pt x="45938" y="105540"/>
                      <a:pt x="45938" y="67990"/>
                    </a:cubicBezTo>
                    <a:cubicBezTo>
                      <a:pt x="45938" y="30440"/>
                      <a:pt x="76426" y="0"/>
                      <a:pt x="114034" y="0"/>
                    </a:cubicBezTo>
                    <a:close/>
                  </a:path>
                </a:pathLst>
              </a:custGeom>
              <a:solidFill>
                <a:schemeClr val="bg1"/>
              </a:solidFill>
              <a:ln>
                <a:noFill/>
              </a:ln>
            </p:spPr>
            <p:txBody>
              <a:bodyPr/>
              <a:lstStyle/>
              <a:p>
                <a:endParaRPr lang="zh-CN" altLang="en-US"/>
              </a:p>
            </p:txBody>
          </p:sp>
        </p:grpSp>
      </p:grpSp>
      <p:sp>
        <p:nvSpPr>
          <p:cNvPr id="32" name="îsļîḍê"/>
          <p:cNvSpPr/>
          <p:nvPr/>
        </p:nvSpPr>
        <p:spPr bwMode="auto">
          <a:xfrm>
            <a:off x="7054462" y="2824861"/>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认证开关打开</a:t>
            </a:r>
            <a:endParaRPr lang="en-US" altLang="zh-CN" sz="1100" dirty="0"/>
          </a:p>
        </p:txBody>
      </p:sp>
      <p:grpSp>
        <p:nvGrpSpPr>
          <p:cNvPr id="33" name="ïś1íḑê"/>
          <p:cNvGrpSpPr/>
          <p:nvPr/>
        </p:nvGrpSpPr>
        <p:grpSpPr>
          <a:xfrm>
            <a:off x="6468849" y="2794905"/>
            <a:ext cx="460022" cy="460022"/>
            <a:chOff x="6468849" y="3014852"/>
            <a:chExt cx="460022" cy="460022"/>
          </a:xfrm>
        </p:grpSpPr>
        <p:sp>
          <p:nvSpPr>
            <p:cNvPr id="34" name="îšḻîḍè">
              <a:hlinkClick r:id="rId3" action="ppaction://hlinksldjump"/>
            </p:cNvPr>
            <p:cNvSpPr/>
            <p:nvPr/>
          </p:nvSpPr>
          <p:spPr>
            <a:xfrm>
              <a:off x="6468849" y="3014852"/>
              <a:ext cx="460022" cy="460022"/>
            </a:xfrm>
            <a:prstGeom prst="ellipse">
              <a:avLst/>
            </a:prstGeom>
            <a:solidFill>
              <a:schemeClr val="accent3"/>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0000" lnSpcReduction="20000"/>
            </a:bodyPr>
            <a:lstStyle/>
            <a:p>
              <a:pPr algn="ctr"/>
              <a:endParaRPr lang="zh-CN" altLang="en-US" sz="2400" b="1" i="1" dirty="0"/>
            </a:p>
          </p:txBody>
        </p:sp>
        <p:sp>
          <p:nvSpPr>
            <p:cNvPr id="35" name="iṡḻïḓê">
              <a:hlinkClick r:id="rId3" action="ppaction://hlinksldjump"/>
            </p:cNvPr>
            <p:cNvSpPr/>
            <p:nvPr/>
          </p:nvSpPr>
          <p:spPr bwMode="auto">
            <a:xfrm>
              <a:off x="6570438" y="3111852"/>
              <a:ext cx="256844" cy="266022"/>
            </a:xfrm>
            <a:custGeom>
              <a:avLst/>
              <a:gdLst>
                <a:gd name="connsiteX0" fmla="*/ 307751 w 586469"/>
                <a:gd name="connsiteY0" fmla="*/ 301103 h 607427"/>
                <a:gd name="connsiteX1" fmla="*/ 468697 w 586469"/>
                <a:gd name="connsiteY1" fmla="*/ 301103 h 607427"/>
                <a:gd name="connsiteX2" fmla="*/ 546247 w 586469"/>
                <a:gd name="connsiteY2" fmla="*/ 301103 h 607427"/>
                <a:gd name="connsiteX3" fmla="*/ 586469 w 586469"/>
                <a:gd name="connsiteY3" fmla="*/ 301103 h 607427"/>
                <a:gd name="connsiteX4" fmla="*/ 586469 w 586469"/>
                <a:gd name="connsiteY4" fmla="*/ 332857 h 607427"/>
                <a:gd name="connsiteX5" fmla="*/ 546247 w 586469"/>
                <a:gd name="connsiteY5" fmla="*/ 332857 h 607427"/>
                <a:gd name="connsiteX6" fmla="*/ 468697 w 586469"/>
                <a:gd name="connsiteY6" fmla="*/ 332857 h 607427"/>
                <a:gd name="connsiteX7" fmla="*/ 307751 w 586469"/>
                <a:gd name="connsiteY7" fmla="*/ 332857 h 607427"/>
                <a:gd name="connsiteX8" fmla="*/ 295598 w 586469"/>
                <a:gd name="connsiteY8" fmla="*/ 320711 h 607427"/>
                <a:gd name="connsiteX9" fmla="*/ 295598 w 586469"/>
                <a:gd name="connsiteY9" fmla="*/ 313249 h 607427"/>
                <a:gd name="connsiteX10" fmla="*/ 307751 w 586469"/>
                <a:gd name="connsiteY10" fmla="*/ 301103 h 607427"/>
                <a:gd name="connsiteX11" fmla="*/ 122002 w 586469"/>
                <a:gd name="connsiteY11" fmla="*/ 165476 h 607427"/>
                <a:gd name="connsiteX12" fmla="*/ 145152 w 586469"/>
                <a:gd name="connsiteY12" fmla="*/ 188589 h 607427"/>
                <a:gd name="connsiteX13" fmla="*/ 145152 w 586469"/>
                <a:gd name="connsiteY13" fmla="*/ 323050 h 607427"/>
                <a:gd name="connsiteX14" fmla="*/ 122002 w 586469"/>
                <a:gd name="connsiteY14" fmla="*/ 346163 h 607427"/>
                <a:gd name="connsiteX15" fmla="*/ 98852 w 586469"/>
                <a:gd name="connsiteY15" fmla="*/ 323050 h 607427"/>
                <a:gd name="connsiteX16" fmla="*/ 98852 w 586469"/>
                <a:gd name="connsiteY16" fmla="*/ 270121 h 607427"/>
                <a:gd name="connsiteX17" fmla="*/ 24655 w 586469"/>
                <a:gd name="connsiteY17" fmla="*/ 361360 h 607427"/>
                <a:gd name="connsiteX18" fmla="*/ 110832 w 586469"/>
                <a:gd name="connsiteY18" fmla="*/ 454332 h 607427"/>
                <a:gd name="connsiteX19" fmla="*/ 134792 w 586469"/>
                <a:gd name="connsiteY19" fmla="*/ 439887 h 607427"/>
                <a:gd name="connsiteX20" fmla="*/ 330528 w 586469"/>
                <a:gd name="connsiteY20" fmla="*/ 439887 h 607427"/>
                <a:gd name="connsiteX21" fmla="*/ 330528 w 586469"/>
                <a:gd name="connsiteY21" fmla="*/ 494029 h 607427"/>
                <a:gd name="connsiteX22" fmla="*/ 134792 w 586469"/>
                <a:gd name="connsiteY22" fmla="*/ 494029 h 607427"/>
                <a:gd name="connsiteX23" fmla="*/ 110543 w 586469"/>
                <a:gd name="connsiteY23" fmla="*/ 479005 h 607427"/>
                <a:gd name="connsiteX24" fmla="*/ 0 w 586469"/>
                <a:gd name="connsiteY24" fmla="*/ 361360 h 607427"/>
                <a:gd name="connsiteX25" fmla="*/ 98852 w 586469"/>
                <a:gd name="connsiteY25" fmla="*/ 245101 h 607427"/>
                <a:gd name="connsiteX26" fmla="*/ 98852 w 586469"/>
                <a:gd name="connsiteY26" fmla="*/ 188589 h 607427"/>
                <a:gd name="connsiteX27" fmla="*/ 122002 w 586469"/>
                <a:gd name="connsiteY27" fmla="*/ 165476 h 607427"/>
                <a:gd name="connsiteX28" fmla="*/ 563182 w 586469"/>
                <a:gd name="connsiteY28" fmla="*/ 131818 h 607427"/>
                <a:gd name="connsiteX29" fmla="*/ 569952 w 586469"/>
                <a:gd name="connsiteY29" fmla="*/ 145572 h 607427"/>
                <a:gd name="connsiteX30" fmla="*/ 521637 w 586469"/>
                <a:gd name="connsiteY30" fmla="*/ 286290 h 607427"/>
                <a:gd name="connsiteX31" fmla="*/ 520017 w 586469"/>
                <a:gd name="connsiteY31" fmla="*/ 289353 h 607427"/>
                <a:gd name="connsiteX32" fmla="*/ 511164 w 586469"/>
                <a:gd name="connsiteY32" fmla="*/ 293976 h 607427"/>
                <a:gd name="connsiteX33" fmla="*/ 339372 w 586469"/>
                <a:gd name="connsiteY33" fmla="*/ 293976 h 607427"/>
                <a:gd name="connsiteX34" fmla="*/ 328552 w 586469"/>
                <a:gd name="connsiteY34" fmla="*/ 283169 h 607427"/>
                <a:gd name="connsiteX35" fmla="*/ 339372 w 586469"/>
                <a:gd name="connsiteY35" fmla="*/ 272363 h 607427"/>
                <a:gd name="connsiteX36" fmla="*/ 503584 w 586469"/>
                <a:gd name="connsiteY36" fmla="*/ 272363 h 607427"/>
                <a:gd name="connsiteX37" fmla="*/ 549469 w 586469"/>
                <a:gd name="connsiteY37" fmla="*/ 138579 h 607427"/>
                <a:gd name="connsiteX38" fmla="*/ 563182 w 586469"/>
                <a:gd name="connsiteY38" fmla="*/ 131818 h 607427"/>
                <a:gd name="connsiteX39" fmla="*/ 216578 w 586469"/>
                <a:gd name="connsiteY39" fmla="*/ 110153 h 607427"/>
                <a:gd name="connsiteX40" fmla="*/ 285152 w 586469"/>
                <a:gd name="connsiteY40" fmla="*/ 189719 h 607427"/>
                <a:gd name="connsiteX41" fmla="*/ 285152 w 586469"/>
                <a:gd name="connsiteY41" fmla="*/ 207632 h 607427"/>
                <a:gd name="connsiteX42" fmla="*/ 288798 w 586469"/>
                <a:gd name="connsiteY42" fmla="*/ 207632 h 607427"/>
                <a:gd name="connsiteX43" fmla="*/ 442961 w 586469"/>
                <a:gd name="connsiteY43" fmla="*/ 207689 h 607427"/>
                <a:gd name="connsiteX44" fmla="*/ 469754 w 586469"/>
                <a:gd name="connsiteY44" fmla="*/ 234500 h 607427"/>
                <a:gd name="connsiteX45" fmla="*/ 442961 w 586469"/>
                <a:gd name="connsiteY45" fmla="*/ 261254 h 607427"/>
                <a:gd name="connsiteX46" fmla="*/ 289550 w 586469"/>
                <a:gd name="connsiteY46" fmla="*/ 261254 h 607427"/>
                <a:gd name="connsiteX47" fmla="*/ 283300 w 586469"/>
                <a:gd name="connsiteY47" fmla="*/ 261022 h 607427"/>
                <a:gd name="connsiteX48" fmla="*/ 266750 w 586469"/>
                <a:gd name="connsiteY48" fmla="*/ 253569 h 607427"/>
                <a:gd name="connsiteX49" fmla="*/ 214147 w 586469"/>
                <a:gd name="connsiteY49" fmla="*/ 196249 h 607427"/>
                <a:gd name="connsiteX50" fmla="*/ 207782 w 586469"/>
                <a:gd name="connsiteY50" fmla="*/ 195960 h 607427"/>
                <a:gd name="connsiteX51" fmla="*/ 207492 w 586469"/>
                <a:gd name="connsiteY51" fmla="*/ 202316 h 607427"/>
                <a:gd name="connsiteX52" fmla="*/ 260095 w 586469"/>
                <a:gd name="connsiteY52" fmla="*/ 259636 h 607427"/>
                <a:gd name="connsiteX53" fmla="*/ 283185 w 586469"/>
                <a:gd name="connsiteY53" fmla="*/ 269805 h 607427"/>
                <a:gd name="connsiteX54" fmla="*/ 285152 w 586469"/>
                <a:gd name="connsiteY54" fmla="*/ 269805 h 607427"/>
                <a:gd name="connsiteX55" fmla="*/ 285152 w 586469"/>
                <a:gd name="connsiteY55" fmla="*/ 343304 h 607427"/>
                <a:gd name="connsiteX56" fmla="*/ 291286 w 586469"/>
                <a:gd name="connsiteY56" fmla="*/ 343304 h 607427"/>
                <a:gd name="connsiteX57" fmla="*/ 351123 w 586469"/>
                <a:gd name="connsiteY57" fmla="*/ 343304 h 607427"/>
                <a:gd name="connsiteX58" fmla="*/ 366979 w 586469"/>
                <a:gd name="connsiteY58" fmla="*/ 343304 h 607427"/>
                <a:gd name="connsiteX59" fmla="*/ 375428 w 586469"/>
                <a:gd name="connsiteY59" fmla="*/ 343304 h 607427"/>
                <a:gd name="connsiteX60" fmla="*/ 409975 w 586469"/>
                <a:gd name="connsiteY60" fmla="*/ 377685 h 607427"/>
                <a:gd name="connsiteX61" fmla="*/ 409975 w 586469"/>
                <a:gd name="connsiteY61" fmla="*/ 572989 h 607427"/>
                <a:gd name="connsiteX62" fmla="*/ 375428 w 586469"/>
                <a:gd name="connsiteY62" fmla="*/ 607427 h 607427"/>
                <a:gd name="connsiteX63" fmla="*/ 340822 w 586469"/>
                <a:gd name="connsiteY63" fmla="*/ 572989 h 607427"/>
                <a:gd name="connsiteX64" fmla="*/ 340822 w 586469"/>
                <a:gd name="connsiteY64" fmla="*/ 429169 h 607427"/>
                <a:gd name="connsiteX65" fmla="*/ 291286 w 586469"/>
                <a:gd name="connsiteY65" fmla="*/ 429169 h 607427"/>
                <a:gd name="connsiteX66" fmla="*/ 274273 w 586469"/>
                <a:gd name="connsiteY66" fmla="*/ 429169 h 607427"/>
                <a:gd name="connsiteX67" fmla="*/ 234401 w 586469"/>
                <a:gd name="connsiteY67" fmla="*/ 429169 h 607427"/>
                <a:gd name="connsiteX68" fmla="*/ 198523 w 586469"/>
                <a:gd name="connsiteY68" fmla="*/ 429169 h 607427"/>
                <a:gd name="connsiteX69" fmla="*/ 155584 w 586469"/>
                <a:gd name="connsiteY69" fmla="*/ 388606 h 607427"/>
                <a:gd name="connsiteX70" fmla="*/ 155526 w 586469"/>
                <a:gd name="connsiteY70" fmla="*/ 386237 h 607427"/>
                <a:gd name="connsiteX71" fmla="*/ 155584 w 586469"/>
                <a:gd name="connsiteY71" fmla="*/ 383868 h 607427"/>
                <a:gd name="connsiteX72" fmla="*/ 155584 w 586469"/>
                <a:gd name="connsiteY72" fmla="*/ 366302 h 607427"/>
                <a:gd name="connsiteX73" fmla="*/ 155526 w 586469"/>
                <a:gd name="connsiteY73" fmla="*/ 363586 h 607427"/>
                <a:gd name="connsiteX74" fmla="*/ 155526 w 586469"/>
                <a:gd name="connsiteY74" fmla="*/ 171113 h 607427"/>
                <a:gd name="connsiteX75" fmla="*/ 216578 w 586469"/>
                <a:gd name="connsiteY75" fmla="*/ 110153 h 607427"/>
                <a:gd name="connsiteX76" fmla="*/ 295599 w 586469"/>
                <a:gd name="connsiteY76" fmla="*/ 0 h 607427"/>
                <a:gd name="connsiteX77" fmla="*/ 362848 w 586469"/>
                <a:gd name="connsiteY77" fmla="*/ 67179 h 607427"/>
                <a:gd name="connsiteX78" fmla="*/ 295599 w 586469"/>
                <a:gd name="connsiteY78" fmla="*/ 134358 h 607427"/>
                <a:gd name="connsiteX79" fmla="*/ 228350 w 586469"/>
                <a:gd name="connsiteY79" fmla="*/ 67179 h 607427"/>
                <a:gd name="connsiteX80" fmla="*/ 295599 w 586469"/>
                <a:gd name="connsiteY80" fmla="*/ 0 h 607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586469" h="607427">
                  <a:moveTo>
                    <a:pt x="307751" y="301103"/>
                  </a:moveTo>
                  <a:lnTo>
                    <a:pt x="468697" y="301103"/>
                  </a:lnTo>
                  <a:lnTo>
                    <a:pt x="546247" y="301103"/>
                  </a:lnTo>
                  <a:lnTo>
                    <a:pt x="586469" y="301103"/>
                  </a:lnTo>
                  <a:lnTo>
                    <a:pt x="586469" y="332857"/>
                  </a:lnTo>
                  <a:lnTo>
                    <a:pt x="546247" y="332857"/>
                  </a:lnTo>
                  <a:lnTo>
                    <a:pt x="468697" y="332857"/>
                  </a:lnTo>
                  <a:lnTo>
                    <a:pt x="307751" y="332857"/>
                  </a:lnTo>
                  <a:cubicBezTo>
                    <a:pt x="301038" y="332857"/>
                    <a:pt x="295598" y="327420"/>
                    <a:pt x="295598" y="320711"/>
                  </a:cubicBezTo>
                  <a:lnTo>
                    <a:pt x="295598" y="313249"/>
                  </a:lnTo>
                  <a:cubicBezTo>
                    <a:pt x="295598" y="306540"/>
                    <a:pt x="301038" y="301103"/>
                    <a:pt x="307751" y="301103"/>
                  </a:cubicBezTo>
                  <a:close/>
                  <a:moveTo>
                    <a:pt x="122002" y="165476"/>
                  </a:moveTo>
                  <a:cubicBezTo>
                    <a:pt x="134792" y="165476"/>
                    <a:pt x="145152" y="175819"/>
                    <a:pt x="145152" y="188589"/>
                  </a:cubicBezTo>
                  <a:lnTo>
                    <a:pt x="145152" y="323050"/>
                  </a:lnTo>
                  <a:cubicBezTo>
                    <a:pt x="145152" y="335820"/>
                    <a:pt x="134792" y="346163"/>
                    <a:pt x="122002" y="346163"/>
                  </a:cubicBezTo>
                  <a:cubicBezTo>
                    <a:pt x="109211" y="346163"/>
                    <a:pt x="98852" y="335820"/>
                    <a:pt x="98852" y="323050"/>
                  </a:cubicBezTo>
                  <a:lnTo>
                    <a:pt x="98852" y="270121"/>
                  </a:lnTo>
                  <a:cubicBezTo>
                    <a:pt x="56545" y="279019"/>
                    <a:pt x="24655" y="316520"/>
                    <a:pt x="24655" y="361360"/>
                  </a:cubicBezTo>
                  <a:cubicBezTo>
                    <a:pt x="24655" y="410360"/>
                    <a:pt x="62679" y="450634"/>
                    <a:pt x="110832" y="454332"/>
                  </a:cubicBezTo>
                  <a:cubicBezTo>
                    <a:pt x="115346" y="445780"/>
                    <a:pt x="124375" y="439887"/>
                    <a:pt x="134792" y="439887"/>
                  </a:cubicBezTo>
                  <a:lnTo>
                    <a:pt x="330528" y="439887"/>
                  </a:lnTo>
                  <a:lnTo>
                    <a:pt x="330528" y="494029"/>
                  </a:lnTo>
                  <a:lnTo>
                    <a:pt x="134792" y="494029"/>
                  </a:lnTo>
                  <a:cubicBezTo>
                    <a:pt x="124201" y="494029"/>
                    <a:pt x="114999" y="487904"/>
                    <a:pt x="110543" y="479005"/>
                  </a:cubicBezTo>
                  <a:cubicBezTo>
                    <a:pt x="48963" y="475134"/>
                    <a:pt x="0" y="423823"/>
                    <a:pt x="0" y="361360"/>
                  </a:cubicBezTo>
                  <a:cubicBezTo>
                    <a:pt x="0" y="302941"/>
                    <a:pt x="42828" y="254288"/>
                    <a:pt x="98852" y="245101"/>
                  </a:cubicBezTo>
                  <a:lnTo>
                    <a:pt x="98852" y="188589"/>
                  </a:lnTo>
                  <a:cubicBezTo>
                    <a:pt x="98852" y="175819"/>
                    <a:pt x="109211" y="165476"/>
                    <a:pt x="122002" y="165476"/>
                  </a:cubicBezTo>
                  <a:close/>
                  <a:moveTo>
                    <a:pt x="563182" y="131818"/>
                  </a:moveTo>
                  <a:cubicBezTo>
                    <a:pt x="568852" y="133783"/>
                    <a:pt x="571861" y="139909"/>
                    <a:pt x="569952" y="145572"/>
                  </a:cubicBezTo>
                  <a:lnTo>
                    <a:pt x="521637" y="286290"/>
                  </a:lnTo>
                  <a:cubicBezTo>
                    <a:pt x="521290" y="287446"/>
                    <a:pt x="520711" y="288428"/>
                    <a:pt x="520017" y="289353"/>
                  </a:cubicBezTo>
                  <a:cubicBezTo>
                    <a:pt x="518107" y="292127"/>
                    <a:pt x="514867" y="293976"/>
                    <a:pt x="511164" y="293976"/>
                  </a:cubicBezTo>
                  <a:lnTo>
                    <a:pt x="339372" y="293976"/>
                  </a:lnTo>
                  <a:cubicBezTo>
                    <a:pt x="333412" y="293976"/>
                    <a:pt x="328552" y="289122"/>
                    <a:pt x="328552" y="283169"/>
                  </a:cubicBezTo>
                  <a:cubicBezTo>
                    <a:pt x="328552" y="277217"/>
                    <a:pt x="333412" y="272363"/>
                    <a:pt x="339372" y="272363"/>
                  </a:cubicBezTo>
                  <a:lnTo>
                    <a:pt x="503584" y="272363"/>
                  </a:lnTo>
                  <a:lnTo>
                    <a:pt x="549469" y="138579"/>
                  </a:lnTo>
                  <a:cubicBezTo>
                    <a:pt x="551378" y="132916"/>
                    <a:pt x="557511" y="129911"/>
                    <a:pt x="563182" y="131818"/>
                  </a:cubicBezTo>
                  <a:close/>
                  <a:moveTo>
                    <a:pt x="216578" y="110153"/>
                  </a:moveTo>
                  <a:lnTo>
                    <a:pt x="285152" y="189719"/>
                  </a:lnTo>
                  <a:lnTo>
                    <a:pt x="285152" y="207632"/>
                  </a:lnTo>
                  <a:lnTo>
                    <a:pt x="288798" y="207632"/>
                  </a:lnTo>
                  <a:lnTo>
                    <a:pt x="442961" y="207689"/>
                  </a:lnTo>
                  <a:cubicBezTo>
                    <a:pt x="457775" y="207689"/>
                    <a:pt x="469754" y="219708"/>
                    <a:pt x="469754" y="234500"/>
                  </a:cubicBezTo>
                  <a:cubicBezTo>
                    <a:pt x="469754" y="249293"/>
                    <a:pt x="457775" y="261254"/>
                    <a:pt x="442961" y="261254"/>
                  </a:cubicBezTo>
                  <a:lnTo>
                    <a:pt x="289550" y="261254"/>
                  </a:lnTo>
                  <a:cubicBezTo>
                    <a:pt x="289550" y="261254"/>
                    <a:pt x="283532" y="261022"/>
                    <a:pt x="283300" y="261022"/>
                  </a:cubicBezTo>
                  <a:cubicBezTo>
                    <a:pt x="276935" y="260791"/>
                    <a:pt x="271032" y="258249"/>
                    <a:pt x="266750" y="253569"/>
                  </a:cubicBezTo>
                  <a:lnTo>
                    <a:pt x="214147" y="196249"/>
                  </a:lnTo>
                  <a:cubicBezTo>
                    <a:pt x="212469" y="194400"/>
                    <a:pt x="209576" y="194284"/>
                    <a:pt x="207782" y="195960"/>
                  </a:cubicBezTo>
                  <a:cubicBezTo>
                    <a:pt x="205930" y="197635"/>
                    <a:pt x="205814" y="200467"/>
                    <a:pt x="207492" y="202316"/>
                  </a:cubicBezTo>
                  <a:lnTo>
                    <a:pt x="260095" y="259636"/>
                  </a:lnTo>
                  <a:cubicBezTo>
                    <a:pt x="266056" y="266107"/>
                    <a:pt x="274447" y="269805"/>
                    <a:pt x="283185" y="269805"/>
                  </a:cubicBezTo>
                  <a:cubicBezTo>
                    <a:pt x="283300" y="269805"/>
                    <a:pt x="285152" y="269805"/>
                    <a:pt x="285152" y="269805"/>
                  </a:cubicBezTo>
                  <a:lnTo>
                    <a:pt x="285152" y="343304"/>
                  </a:lnTo>
                  <a:lnTo>
                    <a:pt x="291286" y="343304"/>
                  </a:lnTo>
                  <a:lnTo>
                    <a:pt x="351123" y="343304"/>
                  </a:lnTo>
                  <a:lnTo>
                    <a:pt x="366979" y="343304"/>
                  </a:lnTo>
                  <a:lnTo>
                    <a:pt x="375428" y="343304"/>
                  </a:lnTo>
                  <a:cubicBezTo>
                    <a:pt x="394524" y="343304"/>
                    <a:pt x="409975" y="358674"/>
                    <a:pt x="409975" y="377685"/>
                  </a:cubicBezTo>
                  <a:lnTo>
                    <a:pt x="409975" y="572989"/>
                  </a:lnTo>
                  <a:cubicBezTo>
                    <a:pt x="409975" y="591999"/>
                    <a:pt x="394524" y="607427"/>
                    <a:pt x="375428" y="607427"/>
                  </a:cubicBezTo>
                  <a:cubicBezTo>
                    <a:pt x="356331" y="607427"/>
                    <a:pt x="340822" y="591999"/>
                    <a:pt x="340822" y="572989"/>
                  </a:cubicBezTo>
                  <a:lnTo>
                    <a:pt x="340822" y="429169"/>
                  </a:lnTo>
                  <a:lnTo>
                    <a:pt x="291286" y="429169"/>
                  </a:lnTo>
                  <a:lnTo>
                    <a:pt x="274273" y="429169"/>
                  </a:lnTo>
                  <a:lnTo>
                    <a:pt x="234401" y="429169"/>
                  </a:lnTo>
                  <a:lnTo>
                    <a:pt x="198523" y="429169"/>
                  </a:lnTo>
                  <a:cubicBezTo>
                    <a:pt x="175606" y="429169"/>
                    <a:pt x="156857" y="411256"/>
                    <a:pt x="155584" y="388606"/>
                  </a:cubicBezTo>
                  <a:cubicBezTo>
                    <a:pt x="155526" y="387797"/>
                    <a:pt x="155526" y="387046"/>
                    <a:pt x="155526" y="386237"/>
                  </a:cubicBezTo>
                  <a:cubicBezTo>
                    <a:pt x="155526" y="385428"/>
                    <a:pt x="155526" y="384619"/>
                    <a:pt x="155584" y="383868"/>
                  </a:cubicBezTo>
                  <a:lnTo>
                    <a:pt x="155584" y="366302"/>
                  </a:lnTo>
                  <a:cubicBezTo>
                    <a:pt x="155526" y="365377"/>
                    <a:pt x="155526" y="364453"/>
                    <a:pt x="155526" y="363586"/>
                  </a:cubicBezTo>
                  <a:lnTo>
                    <a:pt x="155526" y="171113"/>
                  </a:lnTo>
                  <a:cubicBezTo>
                    <a:pt x="155526" y="137426"/>
                    <a:pt x="182840" y="110153"/>
                    <a:pt x="216578" y="110153"/>
                  </a:cubicBezTo>
                  <a:close/>
                  <a:moveTo>
                    <a:pt x="295599" y="0"/>
                  </a:moveTo>
                  <a:cubicBezTo>
                    <a:pt x="332740" y="0"/>
                    <a:pt x="362848" y="30077"/>
                    <a:pt x="362848" y="67179"/>
                  </a:cubicBezTo>
                  <a:cubicBezTo>
                    <a:pt x="362848" y="104281"/>
                    <a:pt x="332740" y="134358"/>
                    <a:pt x="295599" y="134358"/>
                  </a:cubicBezTo>
                  <a:cubicBezTo>
                    <a:pt x="258458" y="134358"/>
                    <a:pt x="228350" y="104281"/>
                    <a:pt x="228350" y="67179"/>
                  </a:cubicBezTo>
                  <a:cubicBezTo>
                    <a:pt x="228350" y="30077"/>
                    <a:pt x="258458" y="0"/>
                    <a:pt x="295599" y="0"/>
                  </a:cubicBezTo>
                  <a:close/>
                </a:path>
              </a:pathLst>
            </a:custGeom>
            <a:solidFill>
              <a:schemeClr val="bg1"/>
            </a:solidFill>
            <a:ln>
              <a:noFill/>
            </a:ln>
          </p:spPr>
          <p:txBody>
            <a:bodyPr/>
            <a:lstStyle/>
            <a:p>
              <a:endParaRPr lang="zh-CN" altLang="en-US"/>
            </a:p>
          </p:txBody>
        </p:sp>
      </p:grpSp>
      <p:grpSp>
        <p:nvGrpSpPr>
          <p:cNvPr id="12" name="išḻîḓè"/>
          <p:cNvGrpSpPr/>
          <p:nvPr/>
        </p:nvGrpSpPr>
        <p:grpSpPr>
          <a:xfrm>
            <a:off x="6468849" y="2040397"/>
            <a:ext cx="5062751" cy="460022"/>
            <a:chOff x="6468849" y="2260344"/>
            <a:chExt cx="5062751" cy="460022"/>
          </a:xfrm>
        </p:grpSpPr>
        <p:sp>
          <p:nvSpPr>
            <p:cNvPr id="28" name="iṧḻîḋé"/>
            <p:cNvSpPr/>
            <p:nvPr/>
          </p:nvSpPr>
          <p:spPr bwMode="auto">
            <a:xfrm>
              <a:off x="7054462" y="2290300"/>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客户端认证码录入</a:t>
              </a:r>
              <a:endParaRPr lang="en-US" altLang="zh-CN" sz="1100" dirty="0"/>
            </a:p>
          </p:txBody>
        </p:sp>
        <p:grpSp>
          <p:nvGrpSpPr>
            <p:cNvPr id="29" name="ïṥḷíḋé"/>
            <p:cNvGrpSpPr/>
            <p:nvPr/>
          </p:nvGrpSpPr>
          <p:grpSpPr>
            <a:xfrm>
              <a:off x="6468849" y="2260344"/>
              <a:ext cx="460022" cy="460022"/>
              <a:chOff x="6468849" y="2260344"/>
              <a:chExt cx="460022" cy="460022"/>
            </a:xfrm>
          </p:grpSpPr>
          <p:sp>
            <p:nvSpPr>
              <p:cNvPr id="30" name="is1iḑè">
                <a:hlinkClick r:id="rId4" action="ppaction://hlinksldjump"/>
              </p:cNvPr>
              <p:cNvSpPr/>
              <p:nvPr/>
            </p:nvSpPr>
            <p:spPr>
              <a:xfrm>
                <a:off x="6468849" y="2260344"/>
                <a:ext cx="460022" cy="460022"/>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0000" lnSpcReduction="20000"/>
              </a:bodyPr>
              <a:lstStyle/>
              <a:p>
                <a:pPr algn="ctr"/>
                <a:endParaRPr lang="zh-CN" altLang="en-US" sz="2400" b="1" i="1" dirty="0"/>
              </a:p>
            </p:txBody>
          </p:sp>
          <p:sp>
            <p:nvSpPr>
              <p:cNvPr id="31" name="îŝľíḋé"/>
              <p:cNvSpPr/>
              <p:nvPr/>
            </p:nvSpPr>
            <p:spPr bwMode="auto">
              <a:xfrm>
                <a:off x="6574560" y="2363982"/>
                <a:ext cx="248602" cy="252746"/>
              </a:xfrm>
              <a:custGeom>
                <a:avLst/>
                <a:gdLst>
                  <a:gd name="connsiteX0" fmla="*/ 265579 w 596772"/>
                  <a:gd name="connsiteY0" fmla="*/ 291153 h 606722"/>
                  <a:gd name="connsiteX1" fmla="*/ 300286 w 596772"/>
                  <a:gd name="connsiteY1" fmla="*/ 291153 h 606722"/>
                  <a:gd name="connsiteX2" fmla="*/ 304913 w 596772"/>
                  <a:gd name="connsiteY2" fmla="*/ 295864 h 606722"/>
                  <a:gd name="connsiteX3" fmla="*/ 304913 w 596772"/>
                  <a:gd name="connsiteY3" fmla="*/ 342613 h 606722"/>
                  <a:gd name="connsiteX4" fmla="*/ 300286 w 596772"/>
                  <a:gd name="connsiteY4" fmla="*/ 347323 h 606722"/>
                  <a:gd name="connsiteX5" fmla="*/ 265579 w 596772"/>
                  <a:gd name="connsiteY5" fmla="*/ 347323 h 606722"/>
                  <a:gd name="connsiteX6" fmla="*/ 260951 w 596772"/>
                  <a:gd name="connsiteY6" fmla="*/ 342613 h 606722"/>
                  <a:gd name="connsiteX7" fmla="*/ 260951 w 596772"/>
                  <a:gd name="connsiteY7" fmla="*/ 295864 h 606722"/>
                  <a:gd name="connsiteX8" fmla="*/ 265579 w 596772"/>
                  <a:gd name="connsiteY8" fmla="*/ 291153 h 606722"/>
                  <a:gd name="connsiteX9" fmla="*/ 197340 w 596772"/>
                  <a:gd name="connsiteY9" fmla="*/ 256012 h 606722"/>
                  <a:gd name="connsiteX10" fmla="*/ 232032 w 596772"/>
                  <a:gd name="connsiteY10" fmla="*/ 256012 h 606722"/>
                  <a:gd name="connsiteX11" fmla="*/ 236747 w 596772"/>
                  <a:gd name="connsiteY11" fmla="*/ 260636 h 606722"/>
                  <a:gd name="connsiteX12" fmla="*/ 236747 w 596772"/>
                  <a:gd name="connsiteY12" fmla="*/ 342612 h 606722"/>
                  <a:gd name="connsiteX13" fmla="*/ 232032 w 596772"/>
                  <a:gd name="connsiteY13" fmla="*/ 347324 h 606722"/>
                  <a:gd name="connsiteX14" fmla="*/ 197340 w 596772"/>
                  <a:gd name="connsiteY14" fmla="*/ 347324 h 606722"/>
                  <a:gd name="connsiteX15" fmla="*/ 192714 w 596772"/>
                  <a:gd name="connsiteY15" fmla="*/ 342612 h 606722"/>
                  <a:gd name="connsiteX16" fmla="*/ 192714 w 596772"/>
                  <a:gd name="connsiteY16" fmla="*/ 260636 h 606722"/>
                  <a:gd name="connsiteX17" fmla="*/ 197340 w 596772"/>
                  <a:gd name="connsiteY17" fmla="*/ 256012 h 606722"/>
                  <a:gd name="connsiteX18" fmla="*/ 129129 w 596772"/>
                  <a:gd name="connsiteY18" fmla="*/ 221223 h 606722"/>
                  <a:gd name="connsiteX19" fmla="*/ 163877 w 596772"/>
                  <a:gd name="connsiteY19" fmla="*/ 221223 h 606722"/>
                  <a:gd name="connsiteX20" fmla="*/ 168510 w 596772"/>
                  <a:gd name="connsiteY20" fmla="*/ 225844 h 606722"/>
                  <a:gd name="connsiteX21" fmla="*/ 168510 w 596772"/>
                  <a:gd name="connsiteY21" fmla="*/ 342614 h 606722"/>
                  <a:gd name="connsiteX22" fmla="*/ 163877 w 596772"/>
                  <a:gd name="connsiteY22" fmla="*/ 347324 h 606722"/>
                  <a:gd name="connsiteX23" fmla="*/ 129129 w 596772"/>
                  <a:gd name="connsiteY23" fmla="*/ 347324 h 606722"/>
                  <a:gd name="connsiteX24" fmla="*/ 124407 w 596772"/>
                  <a:gd name="connsiteY24" fmla="*/ 342614 h 606722"/>
                  <a:gd name="connsiteX25" fmla="*/ 124407 w 596772"/>
                  <a:gd name="connsiteY25" fmla="*/ 225844 h 606722"/>
                  <a:gd name="connsiteX26" fmla="*/ 129129 w 596772"/>
                  <a:gd name="connsiteY26" fmla="*/ 221223 h 606722"/>
                  <a:gd name="connsiteX27" fmla="*/ 60869 w 596772"/>
                  <a:gd name="connsiteY27" fmla="*/ 182200 h 606722"/>
                  <a:gd name="connsiteX28" fmla="*/ 95576 w 596772"/>
                  <a:gd name="connsiteY28" fmla="*/ 182200 h 606722"/>
                  <a:gd name="connsiteX29" fmla="*/ 100203 w 596772"/>
                  <a:gd name="connsiteY29" fmla="*/ 186910 h 606722"/>
                  <a:gd name="connsiteX30" fmla="*/ 100203 w 596772"/>
                  <a:gd name="connsiteY30" fmla="*/ 342613 h 606722"/>
                  <a:gd name="connsiteX31" fmla="*/ 95576 w 596772"/>
                  <a:gd name="connsiteY31" fmla="*/ 347323 h 606722"/>
                  <a:gd name="connsiteX32" fmla="*/ 60869 w 596772"/>
                  <a:gd name="connsiteY32" fmla="*/ 347323 h 606722"/>
                  <a:gd name="connsiteX33" fmla="*/ 56241 w 596772"/>
                  <a:gd name="connsiteY33" fmla="*/ 342613 h 606722"/>
                  <a:gd name="connsiteX34" fmla="*/ 56241 w 596772"/>
                  <a:gd name="connsiteY34" fmla="*/ 186910 h 606722"/>
                  <a:gd name="connsiteX35" fmla="*/ 60869 w 596772"/>
                  <a:gd name="connsiteY35" fmla="*/ 182200 h 606722"/>
                  <a:gd name="connsiteX36" fmla="*/ 13172 w 596772"/>
                  <a:gd name="connsiteY36" fmla="*/ 118197 h 606722"/>
                  <a:gd name="connsiteX37" fmla="*/ 350131 w 596772"/>
                  <a:gd name="connsiteY37" fmla="*/ 118197 h 606722"/>
                  <a:gd name="connsiteX38" fmla="*/ 350754 w 596772"/>
                  <a:gd name="connsiteY38" fmla="*/ 118197 h 606722"/>
                  <a:gd name="connsiteX39" fmla="*/ 333221 w 596772"/>
                  <a:gd name="connsiteY39" fmla="*/ 144594 h 606722"/>
                  <a:gd name="connsiteX40" fmla="*/ 26344 w 596772"/>
                  <a:gd name="connsiteY40" fmla="*/ 144594 h 606722"/>
                  <a:gd name="connsiteX41" fmla="*/ 26344 w 596772"/>
                  <a:gd name="connsiteY41" fmla="*/ 367597 h 606722"/>
                  <a:gd name="connsiteX42" fmla="*/ 330729 w 596772"/>
                  <a:gd name="connsiteY42" fmla="*/ 367597 h 606722"/>
                  <a:gd name="connsiteX43" fmla="*/ 357696 w 596772"/>
                  <a:gd name="connsiteY43" fmla="*/ 391594 h 606722"/>
                  <a:gd name="connsiteX44" fmla="*/ 350131 w 596772"/>
                  <a:gd name="connsiteY44" fmla="*/ 393905 h 606722"/>
                  <a:gd name="connsiteX45" fmla="*/ 238078 w 596772"/>
                  <a:gd name="connsiteY45" fmla="*/ 393905 h 606722"/>
                  <a:gd name="connsiteX46" fmla="*/ 296997 w 596772"/>
                  <a:gd name="connsiteY46" fmla="*/ 496651 h 606722"/>
                  <a:gd name="connsiteX47" fmla="*/ 292636 w 596772"/>
                  <a:gd name="connsiteY47" fmla="*/ 512828 h 606722"/>
                  <a:gd name="connsiteX48" fmla="*/ 276349 w 596772"/>
                  <a:gd name="connsiteY48" fmla="*/ 508472 h 606722"/>
                  <a:gd name="connsiteX49" fmla="*/ 210755 w 596772"/>
                  <a:gd name="connsiteY49" fmla="*/ 393905 h 606722"/>
                  <a:gd name="connsiteX50" fmla="*/ 152548 w 596772"/>
                  <a:gd name="connsiteY50" fmla="*/ 393905 h 606722"/>
                  <a:gd name="connsiteX51" fmla="*/ 86865 w 596772"/>
                  <a:gd name="connsiteY51" fmla="*/ 508472 h 606722"/>
                  <a:gd name="connsiteX52" fmla="*/ 70667 w 596772"/>
                  <a:gd name="connsiteY52" fmla="*/ 512828 h 606722"/>
                  <a:gd name="connsiteX53" fmla="*/ 66306 w 596772"/>
                  <a:gd name="connsiteY53" fmla="*/ 496651 h 606722"/>
                  <a:gd name="connsiteX54" fmla="*/ 125136 w 596772"/>
                  <a:gd name="connsiteY54" fmla="*/ 393905 h 606722"/>
                  <a:gd name="connsiteX55" fmla="*/ 13172 w 596772"/>
                  <a:gd name="connsiteY55" fmla="*/ 393905 h 606722"/>
                  <a:gd name="connsiteX56" fmla="*/ 0 w 596772"/>
                  <a:gd name="connsiteY56" fmla="*/ 380751 h 606722"/>
                  <a:gd name="connsiteX57" fmla="*/ 0 w 596772"/>
                  <a:gd name="connsiteY57" fmla="*/ 131351 h 606722"/>
                  <a:gd name="connsiteX58" fmla="*/ 13172 w 596772"/>
                  <a:gd name="connsiteY58" fmla="*/ 118197 h 606722"/>
                  <a:gd name="connsiteX59" fmla="*/ 457846 w 596772"/>
                  <a:gd name="connsiteY59" fmla="*/ 115375 h 606722"/>
                  <a:gd name="connsiteX60" fmla="*/ 481520 w 596772"/>
                  <a:gd name="connsiteY60" fmla="*/ 115375 h 606722"/>
                  <a:gd name="connsiteX61" fmla="*/ 484546 w 596772"/>
                  <a:gd name="connsiteY61" fmla="*/ 120618 h 606722"/>
                  <a:gd name="connsiteX62" fmla="*/ 476002 w 596772"/>
                  <a:gd name="connsiteY62" fmla="*/ 136259 h 606722"/>
                  <a:gd name="connsiteX63" fmla="*/ 485614 w 596772"/>
                  <a:gd name="connsiteY63" fmla="*/ 153854 h 606722"/>
                  <a:gd name="connsiteX64" fmla="*/ 486682 w 596772"/>
                  <a:gd name="connsiteY64" fmla="*/ 160697 h 606722"/>
                  <a:gd name="connsiteX65" fmla="*/ 479651 w 596772"/>
                  <a:gd name="connsiteY65" fmla="*/ 193845 h 606722"/>
                  <a:gd name="connsiteX66" fmla="*/ 509554 w 596772"/>
                  <a:gd name="connsiteY66" fmla="*/ 115819 h 606722"/>
                  <a:gd name="connsiteX67" fmla="*/ 534296 w 596772"/>
                  <a:gd name="connsiteY67" fmla="*/ 115819 h 606722"/>
                  <a:gd name="connsiteX68" fmla="*/ 591343 w 596772"/>
                  <a:gd name="connsiteY68" fmla="*/ 172516 h 606722"/>
                  <a:gd name="connsiteX69" fmla="*/ 592233 w 596772"/>
                  <a:gd name="connsiteY69" fmla="*/ 349540 h 606722"/>
                  <a:gd name="connsiteX70" fmla="*/ 582621 w 596772"/>
                  <a:gd name="connsiteY70" fmla="*/ 368825 h 606722"/>
                  <a:gd name="connsiteX71" fmla="*/ 582621 w 596772"/>
                  <a:gd name="connsiteY71" fmla="*/ 390597 h 606722"/>
                  <a:gd name="connsiteX72" fmla="*/ 586804 w 596772"/>
                  <a:gd name="connsiteY72" fmla="*/ 390597 h 606722"/>
                  <a:gd name="connsiteX73" fmla="*/ 596772 w 596772"/>
                  <a:gd name="connsiteY73" fmla="*/ 400550 h 606722"/>
                  <a:gd name="connsiteX74" fmla="*/ 596772 w 596772"/>
                  <a:gd name="connsiteY74" fmla="*/ 496438 h 606722"/>
                  <a:gd name="connsiteX75" fmla="*/ 586804 w 596772"/>
                  <a:gd name="connsiteY75" fmla="*/ 506391 h 606722"/>
                  <a:gd name="connsiteX76" fmla="*/ 550404 w 596772"/>
                  <a:gd name="connsiteY76" fmla="*/ 506391 h 606722"/>
                  <a:gd name="connsiteX77" fmla="*/ 540525 w 596772"/>
                  <a:gd name="connsiteY77" fmla="*/ 496438 h 606722"/>
                  <a:gd name="connsiteX78" fmla="*/ 540525 w 596772"/>
                  <a:gd name="connsiteY78" fmla="*/ 400550 h 606722"/>
                  <a:gd name="connsiteX79" fmla="*/ 550404 w 596772"/>
                  <a:gd name="connsiteY79" fmla="*/ 390597 h 606722"/>
                  <a:gd name="connsiteX80" fmla="*/ 554498 w 596772"/>
                  <a:gd name="connsiteY80" fmla="*/ 390597 h 606722"/>
                  <a:gd name="connsiteX81" fmla="*/ 554498 w 596772"/>
                  <a:gd name="connsiteY81" fmla="*/ 369536 h 606722"/>
                  <a:gd name="connsiteX82" fmla="*/ 543996 w 596772"/>
                  <a:gd name="connsiteY82" fmla="*/ 349807 h 606722"/>
                  <a:gd name="connsiteX83" fmla="*/ 543106 w 596772"/>
                  <a:gd name="connsiteY83" fmla="*/ 172783 h 606722"/>
                  <a:gd name="connsiteX84" fmla="*/ 543106 w 596772"/>
                  <a:gd name="connsiteY84" fmla="*/ 172516 h 606722"/>
                  <a:gd name="connsiteX85" fmla="*/ 538034 w 596772"/>
                  <a:gd name="connsiteY85" fmla="*/ 167451 h 606722"/>
                  <a:gd name="connsiteX86" fmla="*/ 532961 w 596772"/>
                  <a:gd name="connsiteY86" fmla="*/ 172516 h 606722"/>
                  <a:gd name="connsiteX87" fmla="*/ 533495 w 596772"/>
                  <a:gd name="connsiteY87" fmla="*/ 368469 h 606722"/>
                  <a:gd name="connsiteX88" fmla="*/ 514093 w 596772"/>
                  <a:gd name="connsiteY88" fmla="*/ 400550 h 606722"/>
                  <a:gd name="connsiteX89" fmla="*/ 514093 w 596772"/>
                  <a:gd name="connsiteY89" fmla="*/ 496438 h 606722"/>
                  <a:gd name="connsiteX90" fmla="*/ 533495 w 596772"/>
                  <a:gd name="connsiteY90" fmla="*/ 528519 h 606722"/>
                  <a:gd name="connsiteX91" fmla="*/ 533495 w 596772"/>
                  <a:gd name="connsiteY91" fmla="*/ 577752 h 606722"/>
                  <a:gd name="connsiteX92" fmla="*/ 504570 w 596772"/>
                  <a:gd name="connsiteY92" fmla="*/ 606722 h 606722"/>
                  <a:gd name="connsiteX93" fmla="*/ 475646 w 596772"/>
                  <a:gd name="connsiteY93" fmla="*/ 577752 h 606722"/>
                  <a:gd name="connsiteX94" fmla="*/ 475646 w 596772"/>
                  <a:gd name="connsiteY94" fmla="*/ 346697 h 606722"/>
                  <a:gd name="connsiteX95" fmla="*/ 463097 w 596772"/>
                  <a:gd name="connsiteY95" fmla="*/ 346697 h 606722"/>
                  <a:gd name="connsiteX96" fmla="*/ 463097 w 596772"/>
                  <a:gd name="connsiteY96" fmla="*/ 577752 h 606722"/>
                  <a:gd name="connsiteX97" fmla="*/ 434173 w 596772"/>
                  <a:gd name="connsiteY97" fmla="*/ 606722 h 606722"/>
                  <a:gd name="connsiteX98" fmla="*/ 405249 w 596772"/>
                  <a:gd name="connsiteY98" fmla="*/ 577752 h 606722"/>
                  <a:gd name="connsiteX99" fmla="*/ 405160 w 596772"/>
                  <a:gd name="connsiteY99" fmla="*/ 172783 h 606722"/>
                  <a:gd name="connsiteX100" fmla="*/ 400532 w 596772"/>
                  <a:gd name="connsiteY100" fmla="*/ 168162 h 606722"/>
                  <a:gd name="connsiteX101" fmla="*/ 395904 w 596772"/>
                  <a:gd name="connsiteY101" fmla="*/ 172783 h 606722"/>
                  <a:gd name="connsiteX102" fmla="*/ 395014 w 596772"/>
                  <a:gd name="connsiteY102" fmla="*/ 349807 h 606722"/>
                  <a:gd name="connsiteX103" fmla="*/ 370896 w 596772"/>
                  <a:gd name="connsiteY103" fmla="*/ 373712 h 606722"/>
                  <a:gd name="connsiteX104" fmla="*/ 370718 w 596772"/>
                  <a:gd name="connsiteY104" fmla="*/ 373712 h 606722"/>
                  <a:gd name="connsiteX105" fmla="*/ 346688 w 596772"/>
                  <a:gd name="connsiteY105" fmla="*/ 349540 h 606722"/>
                  <a:gd name="connsiteX106" fmla="*/ 347578 w 596772"/>
                  <a:gd name="connsiteY106" fmla="*/ 172516 h 606722"/>
                  <a:gd name="connsiteX107" fmla="*/ 404715 w 596772"/>
                  <a:gd name="connsiteY107" fmla="*/ 115819 h 606722"/>
                  <a:gd name="connsiteX108" fmla="*/ 429189 w 596772"/>
                  <a:gd name="connsiteY108" fmla="*/ 115819 h 606722"/>
                  <a:gd name="connsiteX109" fmla="*/ 458825 w 596772"/>
                  <a:gd name="connsiteY109" fmla="*/ 193845 h 606722"/>
                  <a:gd name="connsiteX110" fmla="*/ 452685 w 596772"/>
                  <a:gd name="connsiteY110" fmla="*/ 160608 h 606722"/>
                  <a:gd name="connsiteX111" fmla="*/ 453664 w 596772"/>
                  <a:gd name="connsiteY111" fmla="*/ 153854 h 606722"/>
                  <a:gd name="connsiteX112" fmla="*/ 463453 w 596772"/>
                  <a:gd name="connsiteY112" fmla="*/ 136259 h 606722"/>
                  <a:gd name="connsiteX113" fmla="*/ 454821 w 596772"/>
                  <a:gd name="connsiteY113" fmla="*/ 120618 h 606722"/>
                  <a:gd name="connsiteX114" fmla="*/ 457846 w 596772"/>
                  <a:gd name="connsiteY114" fmla="*/ 115375 h 606722"/>
                  <a:gd name="connsiteX115" fmla="*/ 469684 w 596772"/>
                  <a:gd name="connsiteY115" fmla="*/ 0 h 606722"/>
                  <a:gd name="connsiteX116" fmla="*/ 519715 w 596772"/>
                  <a:gd name="connsiteY116" fmla="*/ 49960 h 606722"/>
                  <a:gd name="connsiteX117" fmla="*/ 469684 w 596772"/>
                  <a:gd name="connsiteY117" fmla="*/ 99921 h 606722"/>
                  <a:gd name="connsiteX118" fmla="*/ 419653 w 596772"/>
                  <a:gd name="connsiteY118" fmla="*/ 49960 h 606722"/>
                  <a:gd name="connsiteX119" fmla="*/ 469684 w 596772"/>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596772" h="606722">
                    <a:moveTo>
                      <a:pt x="265579" y="291153"/>
                    </a:moveTo>
                    <a:lnTo>
                      <a:pt x="300286" y="291153"/>
                    </a:lnTo>
                    <a:cubicBezTo>
                      <a:pt x="302866" y="291153"/>
                      <a:pt x="304913" y="293286"/>
                      <a:pt x="304913" y="295864"/>
                    </a:cubicBezTo>
                    <a:lnTo>
                      <a:pt x="304913" y="342613"/>
                    </a:lnTo>
                    <a:cubicBezTo>
                      <a:pt x="304913" y="345190"/>
                      <a:pt x="302866" y="347323"/>
                      <a:pt x="300286" y="347323"/>
                    </a:cubicBezTo>
                    <a:lnTo>
                      <a:pt x="265579" y="347323"/>
                    </a:lnTo>
                    <a:cubicBezTo>
                      <a:pt x="262998" y="347323"/>
                      <a:pt x="260951" y="345190"/>
                      <a:pt x="260951" y="342613"/>
                    </a:cubicBezTo>
                    <a:lnTo>
                      <a:pt x="260951" y="295864"/>
                    </a:lnTo>
                    <a:cubicBezTo>
                      <a:pt x="260951" y="293286"/>
                      <a:pt x="262998" y="291153"/>
                      <a:pt x="265579" y="291153"/>
                    </a:cubicBezTo>
                    <a:close/>
                    <a:moveTo>
                      <a:pt x="197340" y="256012"/>
                    </a:moveTo>
                    <a:lnTo>
                      <a:pt x="232032" y="256012"/>
                    </a:lnTo>
                    <a:cubicBezTo>
                      <a:pt x="234612" y="256012"/>
                      <a:pt x="236747" y="258057"/>
                      <a:pt x="236747" y="260636"/>
                    </a:cubicBezTo>
                    <a:lnTo>
                      <a:pt x="236747" y="342612"/>
                    </a:lnTo>
                    <a:cubicBezTo>
                      <a:pt x="236747" y="345190"/>
                      <a:pt x="234612" y="347324"/>
                      <a:pt x="232032" y="347324"/>
                    </a:cubicBezTo>
                    <a:lnTo>
                      <a:pt x="197340" y="347324"/>
                    </a:lnTo>
                    <a:cubicBezTo>
                      <a:pt x="194760" y="347324"/>
                      <a:pt x="192714" y="345190"/>
                      <a:pt x="192714" y="342612"/>
                    </a:cubicBezTo>
                    <a:lnTo>
                      <a:pt x="192714" y="260636"/>
                    </a:lnTo>
                    <a:cubicBezTo>
                      <a:pt x="192714" y="258057"/>
                      <a:pt x="194760" y="256012"/>
                      <a:pt x="197340" y="256012"/>
                    </a:cubicBezTo>
                    <a:close/>
                    <a:moveTo>
                      <a:pt x="129129" y="221223"/>
                    </a:moveTo>
                    <a:lnTo>
                      <a:pt x="163877" y="221223"/>
                    </a:lnTo>
                    <a:cubicBezTo>
                      <a:pt x="166372" y="221223"/>
                      <a:pt x="168510" y="223267"/>
                      <a:pt x="168510" y="225844"/>
                    </a:cubicBezTo>
                    <a:lnTo>
                      <a:pt x="168510" y="342614"/>
                    </a:lnTo>
                    <a:cubicBezTo>
                      <a:pt x="168510" y="345191"/>
                      <a:pt x="166372" y="347324"/>
                      <a:pt x="163877" y="347324"/>
                    </a:cubicBezTo>
                    <a:lnTo>
                      <a:pt x="129129" y="347324"/>
                    </a:lnTo>
                    <a:cubicBezTo>
                      <a:pt x="126545" y="347324"/>
                      <a:pt x="124407" y="345191"/>
                      <a:pt x="124407" y="342614"/>
                    </a:cubicBezTo>
                    <a:lnTo>
                      <a:pt x="124407" y="225844"/>
                    </a:lnTo>
                    <a:cubicBezTo>
                      <a:pt x="124407" y="223267"/>
                      <a:pt x="126545" y="221223"/>
                      <a:pt x="129129" y="221223"/>
                    </a:cubicBezTo>
                    <a:close/>
                    <a:moveTo>
                      <a:pt x="60869" y="182200"/>
                    </a:moveTo>
                    <a:lnTo>
                      <a:pt x="95576" y="182200"/>
                    </a:lnTo>
                    <a:cubicBezTo>
                      <a:pt x="98156" y="182200"/>
                      <a:pt x="100203" y="184333"/>
                      <a:pt x="100203" y="186910"/>
                    </a:cubicBezTo>
                    <a:lnTo>
                      <a:pt x="100203" y="342613"/>
                    </a:lnTo>
                    <a:cubicBezTo>
                      <a:pt x="100203" y="345190"/>
                      <a:pt x="98156" y="347323"/>
                      <a:pt x="95576" y="347323"/>
                    </a:cubicBezTo>
                    <a:lnTo>
                      <a:pt x="60869" y="347323"/>
                    </a:lnTo>
                    <a:cubicBezTo>
                      <a:pt x="58288" y="347323"/>
                      <a:pt x="56241" y="345190"/>
                      <a:pt x="56241" y="342613"/>
                    </a:cubicBezTo>
                    <a:lnTo>
                      <a:pt x="56241" y="186910"/>
                    </a:lnTo>
                    <a:cubicBezTo>
                      <a:pt x="56241" y="184333"/>
                      <a:pt x="58288" y="182200"/>
                      <a:pt x="60869" y="182200"/>
                    </a:cubicBezTo>
                    <a:close/>
                    <a:moveTo>
                      <a:pt x="13172" y="118197"/>
                    </a:moveTo>
                    <a:lnTo>
                      <a:pt x="350131" y="118197"/>
                    </a:lnTo>
                    <a:cubicBezTo>
                      <a:pt x="350309" y="118197"/>
                      <a:pt x="350487" y="118197"/>
                      <a:pt x="350754" y="118197"/>
                    </a:cubicBezTo>
                    <a:cubicBezTo>
                      <a:pt x="343189" y="125663"/>
                      <a:pt x="337226" y="134551"/>
                      <a:pt x="333221" y="144594"/>
                    </a:cubicBezTo>
                    <a:lnTo>
                      <a:pt x="26344" y="144594"/>
                    </a:lnTo>
                    <a:lnTo>
                      <a:pt x="26344" y="367597"/>
                    </a:lnTo>
                    <a:lnTo>
                      <a:pt x="330729" y="367597"/>
                    </a:lnTo>
                    <a:cubicBezTo>
                      <a:pt x="335802" y="378973"/>
                      <a:pt x="345592" y="387772"/>
                      <a:pt x="357696" y="391594"/>
                    </a:cubicBezTo>
                    <a:cubicBezTo>
                      <a:pt x="355560" y="393016"/>
                      <a:pt x="352890" y="393905"/>
                      <a:pt x="350131" y="393905"/>
                    </a:cubicBezTo>
                    <a:lnTo>
                      <a:pt x="238078" y="393905"/>
                    </a:lnTo>
                    <a:lnTo>
                      <a:pt x="296997" y="496651"/>
                    </a:lnTo>
                    <a:cubicBezTo>
                      <a:pt x="300290" y="502340"/>
                      <a:pt x="298332" y="509628"/>
                      <a:pt x="292636" y="512828"/>
                    </a:cubicBezTo>
                    <a:cubicBezTo>
                      <a:pt x="286940" y="516116"/>
                      <a:pt x="279642" y="514161"/>
                      <a:pt x="276349" y="508472"/>
                    </a:cubicBezTo>
                    <a:lnTo>
                      <a:pt x="210755" y="393905"/>
                    </a:lnTo>
                    <a:lnTo>
                      <a:pt x="152548" y="393905"/>
                    </a:lnTo>
                    <a:lnTo>
                      <a:pt x="86865" y="508472"/>
                    </a:lnTo>
                    <a:cubicBezTo>
                      <a:pt x="83661" y="514161"/>
                      <a:pt x="76363" y="516116"/>
                      <a:pt x="70667" y="512828"/>
                    </a:cubicBezTo>
                    <a:cubicBezTo>
                      <a:pt x="64971" y="509628"/>
                      <a:pt x="63013" y="502340"/>
                      <a:pt x="66306" y="496651"/>
                    </a:cubicBezTo>
                    <a:lnTo>
                      <a:pt x="125136" y="393905"/>
                    </a:lnTo>
                    <a:lnTo>
                      <a:pt x="13172" y="393905"/>
                    </a:lnTo>
                    <a:cubicBezTo>
                      <a:pt x="5874" y="393905"/>
                      <a:pt x="0" y="388039"/>
                      <a:pt x="0" y="380751"/>
                    </a:cubicBezTo>
                    <a:lnTo>
                      <a:pt x="0" y="131351"/>
                    </a:lnTo>
                    <a:cubicBezTo>
                      <a:pt x="0" y="124063"/>
                      <a:pt x="5874" y="118197"/>
                      <a:pt x="13172" y="118197"/>
                    </a:cubicBezTo>
                    <a:close/>
                    <a:moveTo>
                      <a:pt x="457846" y="115375"/>
                    </a:moveTo>
                    <a:lnTo>
                      <a:pt x="481520" y="115375"/>
                    </a:lnTo>
                    <a:cubicBezTo>
                      <a:pt x="484190" y="115375"/>
                      <a:pt x="485881" y="118307"/>
                      <a:pt x="484546" y="120618"/>
                    </a:cubicBezTo>
                    <a:lnTo>
                      <a:pt x="476002" y="136259"/>
                    </a:lnTo>
                    <a:lnTo>
                      <a:pt x="485614" y="153854"/>
                    </a:lnTo>
                    <a:cubicBezTo>
                      <a:pt x="486771" y="155898"/>
                      <a:pt x="487127" y="158298"/>
                      <a:pt x="486682" y="160697"/>
                    </a:cubicBezTo>
                    <a:lnTo>
                      <a:pt x="479651" y="193845"/>
                    </a:lnTo>
                    <a:cubicBezTo>
                      <a:pt x="483033" y="184958"/>
                      <a:pt x="506350" y="124084"/>
                      <a:pt x="509554" y="115819"/>
                    </a:cubicBezTo>
                    <a:lnTo>
                      <a:pt x="534296" y="115819"/>
                    </a:lnTo>
                    <a:cubicBezTo>
                      <a:pt x="565623" y="115819"/>
                      <a:pt x="591165" y="141235"/>
                      <a:pt x="591343" y="172516"/>
                    </a:cubicBezTo>
                    <a:lnTo>
                      <a:pt x="592233" y="349540"/>
                    </a:lnTo>
                    <a:cubicBezTo>
                      <a:pt x="592322" y="357272"/>
                      <a:pt x="588584" y="364381"/>
                      <a:pt x="582621" y="368825"/>
                    </a:cubicBezTo>
                    <a:lnTo>
                      <a:pt x="582621" y="390597"/>
                    </a:lnTo>
                    <a:lnTo>
                      <a:pt x="586804" y="390597"/>
                    </a:lnTo>
                    <a:cubicBezTo>
                      <a:pt x="592322" y="390597"/>
                      <a:pt x="596772" y="395040"/>
                      <a:pt x="596772" y="400550"/>
                    </a:cubicBezTo>
                    <a:lnTo>
                      <a:pt x="596772" y="496438"/>
                    </a:lnTo>
                    <a:cubicBezTo>
                      <a:pt x="596772" y="501859"/>
                      <a:pt x="592322" y="506391"/>
                      <a:pt x="586804" y="506391"/>
                    </a:cubicBezTo>
                    <a:lnTo>
                      <a:pt x="550404" y="506391"/>
                    </a:lnTo>
                    <a:cubicBezTo>
                      <a:pt x="544975" y="506391"/>
                      <a:pt x="540525" y="501859"/>
                      <a:pt x="540525" y="496438"/>
                    </a:cubicBezTo>
                    <a:lnTo>
                      <a:pt x="540525" y="400550"/>
                    </a:lnTo>
                    <a:cubicBezTo>
                      <a:pt x="540525" y="395040"/>
                      <a:pt x="544975" y="390597"/>
                      <a:pt x="550404" y="390597"/>
                    </a:cubicBezTo>
                    <a:lnTo>
                      <a:pt x="554498" y="390597"/>
                    </a:lnTo>
                    <a:lnTo>
                      <a:pt x="554498" y="369536"/>
                    </a:lnTo>
                    <a:cubicBezTo>
                      <a:pt x="548268" y="365270"/>
                      <a:pt x="543996" y="357983"/>
                      <a:pt x="543996" y="349807"/>
                    </a:cubicBezTo>
                    <a:lnTo>
                      <a:pt x="543106" y="172783"/>
                    </a:lnTo>
                    <a:cubicBezTo>
                      <a:pt x="543106" y="172694"/>
                      <a:pt x="543106" y="172605"/>
                      <a:pt x="543106" y="172516"/>
                    </a:cubicBezTo>
                    <a:cubicBezTo>
                      <a:pt x="543106" y="169762"/>
                      <a:pt x="540792" y="167451"/>
                      <a:pt x="538034" y="167451"/>
                    </a:cubicBezTo>
                    <a:cubicBezTo>
                      <a:pt x="535275" y="167451"/>
                      <a:pt x="532961" y="169762"/>
                      <a:pt x="532961" y="172516"/>
                    </a:cubicBezTo>
                    <a:cubicBezTo>
                      <a:pt x="533050" y="345897"/>
                      <a:pt x="533495" y="367047"/>
                      <a:pt x="533495" y="368469"/>
                    </a:cubicBezTo>
                    <a:cubicBezTo>
                      <a:pt x="522014" y="374512"/>
                      <a:pt x="514093" y="386598"/>
                      <a:pt x="514093" y="400550"/>
                    </a:cubicBezTo>
                    <a:lnTo>
                      <a:pt x="514093" y="496438"/>
                    </a:lnTo>
                    <a:cubicBezTo>
                      <a:pt x="514093" y="510301"/>
                      <a:pt x="522014" y="522476"/>
                      <a:pt x="533495" y="528519"/>
                    </a:cubicBezTo>
                    <a:lnTo>
                      <a:pt x="533495" y="577752"/>
                    </a:lnTo>
                    <a:cubicBezTo>
                      <a:pt x="533495" y="593748"/>
                      <a:pt x="520590" y="606722"/>
                      <a:pt x="504570" y="606722"/>
                    </a:cubicBezTo>
                    <a:cubicBezTo>
                      <a:pt x="488551" y="606722"/>
                      <a:pt x="475646" y="593748"/>
                      <a:pt x="475646" y="577752"/>
                    </a:cubicBezTo>
                    <a:lnTo>
                      <a:pt x="475646" y="346697"/>
                    </a:lnTo>
                    <a:lnTo>
                      <a:pt x="463097" y="346697"/>
                    </a:lnTo>
                    <a:lnTo>
                      <a:pt x="463097" y="577752"/>
                    </a:lnTo>
                    <a:cubicBezTo>
                      <a:pt x="463097" y="593748"/>
                      <a:pt x="450193" y="606722"/>
                      <a:pt x="434173" y="606722"/>
                    </a:cubicBezTo>
                    <a:cubicBezTo>
                      <a:pt x="418153" y="606722"/>
                      <a:pt x="405249" y="593748"/>
                      <a:pt x="405249" y="577752"/>
                    </a:cubicBezTo>
                    <a:cubicBezTo>
                      <a:pt x="405249" y="572242"/>
                      <a:pt x="405160" y="232236"/>
                      <a:pt x="405160" y="172783"/>
                    </a:cubicBezTo>
                    <a:cubicBezTo>
                      <a:pt x="405160" y="170206"/>
                      <a:pt x="403113" y="168162"/>
                      <a:pt x="400532" y="168162"/>
                    </a:cubicBezTo>
                    <a:cubicBezTo>
                      <a:pt x="397951" y="168162"/>
                      <a:pt x="395904" y="170206"/>
                      <a:pt x="395904" y="172783"/>
                    </a:cubicBezTo>
                    <a:lnTo>
                      <a:pt x="395014" y="349807"/>
                    </a:lnTo>
                    <a:cubicBezTo>
                      <a:pt x="394925" y="363048"/>
                      <a:pt x="384156" y="373712"/>
                      <a:pt x="370896" y="373712"/>
                    </a:cubicBezTo>
                    <a:lnTo>
                      <a:pt x="370718" y="373712"/>
                    </a:lnTo>
                    <a:cubicBezTo>
                      <a:pt x="357368" y="373712"/>
                      <a:pt x="346688" y="362871"/>
                      <a:pt x="346688" y="349540"/>
                    </a:cubicBezTo>
                    <a:lnTo>
                      <a:pt x="347578" y="172516"/>
                    </a:lnTo>
                    <a:cubicBezTo>
                      <a:pt x="347756" y="141235"/>
                      <a:pt x="373387" y="115819"/>
                      <a:pt x="404715" y="115819"/>
                    </a:cubicBezTo>
                    <a:lnTo>
                      <a:pt x="429189" y="115819"/>
                    </a:lnTo>
                    <a:cubicBezTo>
                      <a:pt x="432571" y="124350"/>
                      <a:pt x="455711" y="185847"/>
                      <a:pt x="458825" y="193845"/>
                    </a:cubicBezTo>
                    <a:lnTo>
                      <a:pt x="452685" y="160608"/>
                    </a:lnTo>
                    <a:cubicBezTo>
                      <a:pt x="452240" y="158298"/>
                      <a:pt x="452596" y="155898"/>
                      <a:pt x="453664" y="153854"/>
                    </a:cubicBezTo>
                    <a:lnTo>
                      <a:pt x="463453" y="136259"/>
                    </a:lnTo>
                    <a:lnTo>
                      <a:pt x="454821" y="120618"/>
                    </a:lnTo>
                    <a:cubicBezTo>
                      <a:pt x="453486" y="118219"/>
                      <a:pt x="455177" y="115375"/>
                      <a:pt x="457846" y="115375"/>
                    </a:cubicBezTo>
                    <a:close/>
                    <a:moveTo>
                      <a:pt x="469684" y="0"/>
                    </a:moveTo>
                    <a:cubicBezTo>
                      <a:pt x="497281" y="0"/>
                      <a:pt x="519715" y="22402"/>
                      <a:pt x="519715" y="49960"/>
                    </a:cubicBezTo>
                    <a:cubicBezTo>
                      <a:pt x="519715" y="77696"/>
                      <a:pt x="497103" y="99921"/>
                      <a:pt x="469684" y="99921"/>
                    </a:cubicBezTo>
                    <a:cubicBezTo>
                      <a:pt x="442087" y="99921"/>
                      <a:pt x="419653" y="77607"/>
                      <a:pt x="419653" y="49960"/>
                    </a:cubicBezTo>
                    <a:cubicBezTo>
                      <a:pt x="419653" y="22402"/>
                      <a:pt x="442087" y="0"/>
                      <a:pt x="469684" y="0"/>
                    </a:cubicBezTo>
                    <a:close/>
                  </a:path>
                </a:pathLst>
              </a:custGeom>
              <a:solidFill>
                <a:schemeClr val="bg1"/>
              </a:solidFill>
              <a:ln>
                <a:noFill/>
              </a:ln>
            </p:spPr>
            <p:txBody>
              <a:bodyPr wrap="square" lIns="91440" tIns="45720" rIns="91440" bIns="4572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13" name="íṧļíḋe"/>
          <p:cNvGrpSpPr/>
          <p:nvPr/>
        </p:nvGrpSpPr>
        <p:grpSpPr>
          <a:xfrm>
            <a:off x="6468849" y="4303924"/>
            <a:ext cx="5062751" cy="460022"/>
            <a:chOff x="6468849" y="4523871"/>
            <a:chExt cx="5062751" cy="460022"/>
          </a:xfrm>
        </p:grpSpPr>
        <p:sp>
          <p:nvSpPr>
            <p:cNvPr id="24" name="ísḻíďê"/>
            <p:cNvSpPr/>
            <p:nvPr/>
          </p:nvSpPr>
          <p:spPr bwMode="auto">
            <a:xfrm>
              <a:off x="7054462" y="4553827"/>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中继代理一对多模式</a:t>
              </a:r>
              <a:endParaRPr lang="en-US" altLang="zh-CN" sz="1100" dirty="0"/>
            </a:p>
          </p:txBody>
        </p:sp>
        <p:grpSp>
          <p:nvGrpSpPr>
            <p:cNvPr id="25" name="íśľïḑè"/>
            <p:cNvGrpSpPr/>
            <p:nvPr/>
          </p:nvGrpSpPr>
          <p:grpSpPr>
            <a:xfrm>
              <a:off x="6468849" y="4523871"/>
              <a:ext cx="460022" cy="460022"/>
              <a:chOff x="6468849" y="4523871"/>
              <a:chExt cx="460022" cy="460022"/>
            </a:xfrm>
          </p:grpSpPr>
          <p:sp>
            <p:nvSpPr>
              <p:cNvPr id="26" name="îṥḷiḋé">
                <a:hlinkClick r:id="rId5" action="ppaction://hlinksldjump"/>
              </p:cNvPr>
              <p:cNvSpPr/>
              <p:nvPr/>
            </p:nvSpPr>
            <p:spPr>
              <a:xfrm>
                <a:off x="6468849" y="4523871"/>
                <a:ext cx="460022" cy="460022"/>
              </a:xfrm>
              <a:prstGeom prst="ellipse">
                <a:avLst/>
              </a:prstGeom>
              <a:solidFill>
                <a:schemeClr val="accent5"/>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0000" lnSpcReduction="20000"/>
              </a:bodyPr>
              <a:lstStyle/>
              <a:p>
                <a:pPr algn="ctr"/>
                <a:endParaRPr lang="zh-CN" altLang="en-US" sz="2400" b="1" i="1" dirty="0"/>
              </a:p>
            </p:txBody>
          </p:sp>
          <p:sp>
            <p:nvSpPr>
              <p:cNvPr id="27" name="iṣlíḑe"/>
              <p:cNvSpPr/>
              <p:nvPr/>
            </p:nvSpPr>
            <p:spPr bwMode="auto">
              <a:xfrm>
                <a:off x="6571494" y="4657221"/>
                <a:ext cx="254732" cy="193322"/>
              </a:xfrm>
              <a:custGeom>
                <a:avLst/>
                <a:gdLst>
                  <a:gd name="connsiteX0" fmla="*/ 303008 w 607074"/>
                  <a:gd name="connsiteY0" fmla="*/ 220799 h 460721"/>
                  <a:gd name="connsiteX1" fmla="*/ 325871 w 607074"/>
                  <a:gd name="connsiteY1" fmla="*/ 243592 h 460721"/>
                  <a:gd name="connsiteX2" fmla="*/ 280145 w 607074"/>
                  <a:gd name="connsiteY2" fmla="*/ 243592 h 460721"/>
                  <a:gd name="connsiteX3" fmla="*/ 401290 w 607074"/>
                  <a:gd name="connsiteY3" fmla="*/ 203510 h 460721"/>
                  <a:gd name="connsiteX4" fmla="*/ 431072 w 607074"/>
                  <a:gd name="connsiteY4" fmla="*/ 218026 h 460721"/>
                  <a:gd name="connsiteX5" fmla="*/ 564154 w 607074"/>
                  <a:gd name="connsiteY5" fmla="*/ 373624 h 460721"/>
                  <a:gd name="connsiteX6" fmla="*/ 564388 w 607074"/>
                  <a:gd name="connsiteY6" fmla="*/ 373857 h 460721"/>
                  <a:gd name="connsiteX7" fmla="*/ 565147 w 607074"/>
                  <a:gd name="connsiteY7" fmla="*/ 374848 h 460721"/>
                  <a:gd name="connsiteX8" fmla="*/ 565672 w 607074"/>
                  <a:gd name="connsiteY8" fmla="*/ 375489 h 460721"/>
                  <a:gd name="connsiteX9" fmla="*/ 566373 w 607074"/>
                  <a:gd name="connsiteY9" fmla="*/ 376481 h 460721"/>
                  <a:gd name="connsiteX10" fmla="*/ 566898 w 607074"/>
                  <a:gd name="connsiteY10" fmla="*/ 377180 h 460721"/>
                  <a:gd name="connsiteX11" fmla="*/ 567541 w 607074"/>
                  <a:gd name="connsiteY11" fmla="*/ 378171 h 460721"/>
                  <a:gd name="connsiteX12" fmla="*/ 568008 w 607074"/>
                  <a:gd name="connsiteY12" fmla="*/ 378929 h 460721"/>
                  <a:gd name="connsiteX13" fmla="*/ 568592 w 607074"/>
                  <a:gd name="connsiteY13" fmla="*/ 379862 h 460721"/>
                  <a:gd name="connsiteX14" fmla="*/ 569059 w 607074"/>
                  <a:gd name="connsiteY14" fmla="*/ 380678 h 460721"/>
                  <a:gd name="connsiteX15" fmla="*/ 569526 w 607074"/>
                  <a:gd name="connsiteY15" fmla="*/ 381611 h 460721"/>
                  <a:gd name="connsiteX16" fmla="*/ 569993 w 607074"/>
                  <a:gd name="connsiteY16" fmla="*/ 382485 h 460721"/>
                  <a:gd name="connsiteX17" fmla="*/ 570402 w 607074"/>
                  <a:gd name="connsiteY17" fmla="*/ 383476 h 460721"/>
                  <a:gd name="connsiteX18" fmla="*/ 570811 w 607074"/>
                  <a:gd name="connsiteY18" fmla="*/ 384351 h 460721"/>
                  <a:gd name="connsiteX19" fmla="*/ 571220 w 607074"/>
                  <a:gd name="connsiteY19" fmla="*/ 385342 h 460721"/>
                  <a:gd name="connsiteX20" fmla="*/ 571570 w 607074"/>
                  <a:gd name="connsiteY20" fmla="*/ 386216 h 460721"/>
                  <a:gd name="connsiteX21" fmla="*/ 571979 w 607074"/>
                  <a:gd name="connsiteY21" fmla="*/ 387324 h 460721"/>
                  <a:gd name="connsiteX22" fmla="*/ 572212 w 607074"/>
                  <a:gd name="connsiteY22" fmla="*/ 388140 h 460721"/>
                  <a:gd name="connsiteX23" fmla="*/ 572563 w 607074"/>
                  <a:gd name="connsiteY23" fmla="*/ 389248 h 460721"/>
                  <a:gd name="connsiteX24" fmla="*/ 572796 w 607074"/>
                  <a:gd name="connsiteY24" fmla="*/ 390122 h 460721"/>
                  <a:gd name="connsiteX25" fmla="*/ 573088 w 607074"/>
                  <a:gd name="connsiteY25" fmla="*/ 391230 h 460721"/>
                  <a:gd name="connsiteX26" fmla="*/ 573264 w 607074"/>
                  <a:gd name="connsiteY26" fmla="*/ 392104 h 460721"/>
                  <a:gd name="connsiteX27" fmla="*/ 573439 w 607074"/>
                  <a:gd name="connsiteY27" fmla="*/ 393154 h 460721"/>
                  <a:gd name="connsiteX28" fmla="*/ 573614 w 607074"/>
                  <a:gd name="connsiteY28" fmla="*/ 394087 h 460721"/>
                  <a:gd name="connsiteX29" fmla="*/ 573789 w 607074"/>
                  <a:gd name="connsiteY29" fmla="*/ 395078 h 460721"/>
                  <a:gd name="connsiteX30" fmla="*/ 573906 w 607074"/>
                  <a:gd name="connsiteY30" fmla="*/ 396185 h 460721"/>
                  <a:gd name="connsiteX31" fmla="*/ 573964 w 607074"/>
                  <a:gd name="connsiteY31" fmla="*/ 397060 h 460721"/>
                  <a:gd name="connsiteX32" fmla="*/ 574081 w 607074"/>
                  <a:gd name="connsiteY32" fmla="*/ 398226 h 460721"/>
                  <a:gd name="connsiteX33" fmla="*/ 574139 w 607074"/>
                  <a:gd name="connsiteY33" fmla="*/ 399159 h 460721"/>
                  <a:gd name="connsiteX34" fmla="*/ 574139 w 607074"/>
                  <a:gd name="connsiteY34" fmla="*/ 400324 h 460721"/>
                  <a:gd name="connsiteX35" fmla="*/ 574139 w 607074"/>
                  <a:gd name="connsiteY35" fmla="*/ 400674 h 460721"/>
                  <a:gd name="connsiteX36" fmla="*/ 574139 w 607074"/>
                  <a:gd name="connsiteY36" fmla="*/ 401257 h 460721"/>
                  <a:gd name="connsiteX37" fmla="*/ 574081 w 607074"/>
                  <a:gd name="connsiteY37" fmla="*/ 402365 h 460721"/>
                  <a:gd name="connsiteX38" fmla="*/ 574023 w 607074"/>
                  <a:gd name="connsiteY38" fmla="*/ 403414 h 460721"/>
                  <a:gd name="connsiteX39" fmla="*/ 573964 w 607074"/>
                  <a:gd name="connsiteY39" fmla="*/ 404289 h 460721"/>
                  <a:gd name="connsiteX40" fmla="*/ 573847 w 607074"/>
                  <a:gd name="connsiteY40" fmla="*/ 405571 h 460721"/>
                  <a:gd name="connsiteX41" fmla="*/ 573789 w 607074"/>
                  <a:gd name="connsiteY41" fmla="*/ 406271 h 460721"/>
                  <a:gd name="connsiteX42" fmla="*/ 573556 w 607074"/>
                  <a:gd name="connsiteY42" fmla="*/ 407612 h 460721"/>
                  <a:gd name="connsiteX43" fmla="*/ 573439 w 607074"/>
                  <a:gd name="connsiteY43" fmla="*/ 408136 h 460721"/>
                  <a:gd name="connsiteX44" fmla="*/ 573147 w 607074"/>
                  <a:gd name="connsiteY44" fmla="*/ 409652 h 460721"/>
                  <a:gd name="connsiteX45" fmla="*/ 573030 w 607074"/>
                  <a:gd name="connsiteY45" fmla="*/ 410060 h 460721"/>
                  <a:gd name="connsiteX46" fmla="*/ 572680 w 607074"/>
                  <a:gd name="connsiteY46" fmla="*/ 411634 h 460721"/>
                  <a:gd name="connsiteX47" fmla="*/ 572563 w 607074"/>
                  <a:gd name="connsiteY47" fmla="*/ 412042 h 460721"/>
                  <a:gd name="connsiteX48" fmla="*/ 572096 w 607074"/>
                  <a:gd name="connsiteY48" fmla="*/ 413500 h 460721"/>
                  <a:gd name="connsiteX49" fmla="*/ 571920 w 607074"/>
                  <a:gd name="connsiteY49" fmla="*/ 414025 h 460721"/>
                  <a:gd name="connsiteX50" fmla="*/ 571453 w 607074"/>
                  <a:gd name="connsiteY50" fmla="*/ 415365 h 460721"/>
                  <a:gd name="connsiteX51" fmla="*/ 571161 w 607074"/>
                  <a:gd name="connsiteY51" fmla="*/ 416007 h 460721"/>
                  <a:gd name="connsiteX52" fmla="*/ 570694 w 607074"/>
                  <a:gd name="connsiteY52" fmla="*/ 417173 h 460721"/>
                  <a:gd name="connsiteX53" fmla="*/ 570344 w 607074"/>
                  <a:gd name="connsiteY53" fmla="*/ 418047 h 460721"/>
                  <a:gd name="connsiteX54" fmla="*/ 569877 w 607074"/>
                  <a:gd name="connsiteY54" fmla="*/ 418980 h 460721"/>
                  <a:gd name="connsiteX55" fmla="*/ 569351 w 607074"/>
                  <a:gd name="connsiteY55" fmla="*/ 419971 h 460721"/>
                  <a:gd name="connsiteX56" fmla="*/ 569001 w 607074"/>
                  <a:gd name="connsiteY56" fmla="*/ 420729 h 460721"/>
                  <a:gd name="connsiteX57" fmla="*/ 568300 w 607074"/>
                  <a:gd name="connsiteY57" fmla="*/ 421836 h 460721"/>
                  <a:gd name="connsiteX58" fmla="*/ 568008 w 607074"/>
                  <a:gd name="connsiteY58" fmla="*/ 422419 h 460721"/>
                  <a:gd name="connsiteX59" fmla="*/ 567190 w 607074"/>
                  <a:gd name="connsiteY59" fmla="*/ 423644 h 460721"/>
                  <a:gd name="connsiteX60" fmla="*/ 566898 w 607074"/>
                  <a:gd name="connsiteY60" fmla="*/ 424052 h 460721"/>
                  <a:gd name="connsiteX61" fmla="*/ 566023 w 607074"/>
                  <a:gd name="connsiteY61" fmla="*/ 425276 h 460721"/>
                  <a:gd name="connsiteX62" fmla="*/ 565731 w 607074"/>
                  <a:gd name="connsiteY62" fmla="*/ 425742 h 460721"/>
                  <a:gd name="connsiteX63" fmla="*/ 564855 w 607074"/>
                  <a:gd name="connsiteY63" fmla="*/ 426850 h 460721"/>
                  <a:gd name="connsiteX64" fmla="*/ 564446 w 607074"/>
                  <a:gd name="connsiteY64" fmla="*/ 427316 h 460721"/>
                  <a:gd name="connsiteX65" fmla="*/ 563570 w 607074"/>
                  <a:gd name="connsiteY65" fmla="*/ 428308 h 460721"/>
                  <a:gd name="connsiteX66" fmla="*/ 563044 w 607074"/>
                  <a:gd name="connsiteY66" fmla="*/ 428891 h 460721"/>
                  <a:gd name="connsiteX67" fmla="*/ 562227 w 607074"/>
                  <a:gd name="connsiteY67" fmla="*/ 429765 h 460721"/>
                  <a:gd name="connsiteX68" fmla="*/ 561526 w 607074"/>
                  <a:gd name="connsiteY68" fmla="*/ 430465 h 460721"/>
                  <a:gd name="connsiteX69" fmla="*/ 560825 w 607074"/>
                  <a:gd name="connsiteY69" fmla="*/ 431106 h 460721"/>
                  <a:gd name="connsiteX70" fmla="*/ 559891 w 607074"/>
                  <a:gd name="connsiteY70" fmla="*/ 431922 h 460721"/>
                  <a:gd name="connsiteX71" fmla="*/ 559541 w 607074"/>
                  <a:gd name="connsiteY71" fmla="*/ 432272 h 460721"/>
                  <a:gd name="connsiteX72" fmla="*/ 559307 w 607074"/>
                  <a:gd name="connsiteY72" fmla="*/ 432447 h 460721"/>
                  <a:gd name="connsiteX73" fmla="*/ 558256 w 607074"/>
                  <a:gd name="connsiteY73" fmla="*/ 433321 h 460721"/>
                  <a:gd name="connsiteX74" fmla="*/ 557672 w 607074"/>
                  <a:gd name="connsiteY74" fmla="*/ 433788 h 460721"/>
                  <a:gd name="connsiteX75" fmla="*/ 556621 w 607074"/>
                  <a:gd name="connsiteY75" fmla="*/ 434545 h 460721"/>
                  <a:gd name="connsiteX76" fmla="*/ 555979 w 607074"/>
                  <a:gd name="connsiteY76" fmla="*/ 435012 h 460721"/>
                  <a:gd name="connsiteX77" fmla="*/ 554928 w 607074"/>
                  <a:gd name="connsiteY77" fmla="*/ 435653 h 460721"/>
                  <a:gd name="connsiteX78" fmla="*/ 554227 w 607074"/>
                  <a:gd name="connsiteY78" fmla="*/ 436119 h 460721"/>
                  <a:gd name="connsiteX79" fmla="*/ 553234 w 607074"/>
                  <a:gd name="connsiteY79" fmla="*/ 436702 h 460721"/>
                  <a:gd name="connsiteX80" fmla="*/ 553176 w 607074"/>
                  <a:gd name="connsiteY80" fmla="*/ 436761 h 460721"/>
                  <a:gd name="connsiteX81" fmla="*/ 607074 w 607074"/>
                  <a:gd name="connsiteY81" fmla="*/ 436761 h 460721"/>
                  <a:gd name="connsiteX82" fmla="*/ 607074 w 607074"/>
                  <a:gd name="connsiteY82" fmla="*/ 460721 h 460721"/>
                  <a:gd name="connsiteX83" fmla="*/ 0 w 607074"/>
                  <a:gd name="connsiteY83" fmla="*/ 460721 h 460721"/>
                  <a:gd name="connsiteX84" fmla="*/ 0 w 607074"/>
                  <a:gd name="connsiteY84" fmla="*/ 436761 h 460721"/>
                  <a:gd name="connsiteX85" fmla="*/ 168353 w 607074"/>
                  <a:gd name="connsiteY85" fmla="*/ 436761 h 460721"/>
                  <a:gd name="connsiteX86" fmla="*/ 163681 w 607074"/>
                  <a:gd name="connsiteY86" fmla="*/ 425334 h 460721"/>
                  <a:gd name="connsiteX87" fmla="*/ 163681 w 607074"/>
                  <a:gd name="connsiteY87" fmla="*/ 271661 h 460721"/>
                  <a:gd name="connsiteX88" fmla="*/ 180149 w 607074"/>
                  <a:gd name="connsiteY88" fmla="*/ 255221 h 460721"/>
                  <a:gd name="connsiteX89" fmla="*/ 426926 w 607074"/>
                  <a:gd name="connsiteY89" fmla="*/ 255221 h 460721"/>
                  <a:gd name="connsiteX90" fmla="*/ 443335 w 607074"/>
                  <a:gd name="connsiteY90" fmla="*/ 271661 h 460721"/>
                  <a:gd name="connsiteX91" fmla="*/ 443335 w 607074"/>
                  <a:gd name="connsiteY91" fmla="*/ 425276 h 460721"/>
                  <a:gd name="connsiteX92" fmla="*/ 438722 w 607074"/>
                  <a:gd name="connsiteY92" fmla="*/ 436761 h 460721"/>
                  <a:gd name="connsiteX93" fmla="*/ 450693 w 607074"/>
                  <a:gd name="connsiteY93" fmla="*/ 436761 h 460721"/>
                  <a:gd name="connsiteX94" fmla="*/ 453554 w 607074"/>
                  <a:gd name="connsiteY94" fmla="*/ 425568 h 460721"/>
                  <a:gd name="connsiteX95" fmla="*/ 453554 w 607074"/>
                  <a:gd name="connsiteY95" fmla="*/ 267755 h 460721"/>
                  <a:gd name="connsiteX96" fmla="*/ 430254 w 607074"/>
                  <a:gd name="connsiteY96" fmla="*/ 244435 h 460721"/>
                  <a:gd name="connsiteX97" fmla="*/ 401290 w 607074"/>
                  <a:gd name="connsiteY97" fmla="*/ 244435 h 460721"/>
                  <a:gd name="connsiteX98" fmla="*/ 72409 w 607074"/>
                  <a:gd name="connsiteY98" fmla="*/ 153691 h 460721"/>
                  <a:gd name="connsiteX99" fmla="*/ 81692 w 607074"/>
                  <a:gd name="connsiteY99" fmla="*/ 153750 h 460721"/>
                  <a:gd name="connsiteX100" fmla="*/ 120575 w 607074"/>
                  <a:gd name="connsiteY100" fmla="*/ 192698 h 460721"/>
                  <a:gd name="connsiteX101" fmla="*/ 120342 w 607074"/>
                  <a:gd name="connsiteY101" fmla="*/ 274269 h 460721"/>
                  <a:gd name="connsiteX102" fmla="*/ 177791 w 607074"/>
                  <a:gd name="connsiteY102" fmla="*/ 215205 h 460721"/>
                  <a:gd name="connsiteX103" fmla="*/ 205698 w 607074"/>
                  <a:gd name="connsiteY103" fmla="*/ 203427 h 460721"/>
                  <a:gd name="connsiteX104" fmla="*/ 205698 w 607074"/>
                  <a:gd name="connsiteY104" fmla="*/ 244416 h 460721"/>
                  <a:gd name="connsiteX105" fmla="*/ 176798 w 607074"/>
                  <a:gd name="connsiteY105" fmla="*/ 244416 h 460721"/>
                  <a:gd name="connsiteX106" fmla="*/ 153503 w 607074"/>
                  <a:gd name="connsiteY106" fmla="*/ 267739 h 460721"/>
                  <a:gd name="connsiteX107" fmla="*/ 153503 w 607074"/>
                  <a:gd name="connsiteY107" fmla="*/ 365461 h 460721"/>
                  <a:gd name="connsiteX108" fmla="*/ 103002 w 607074"/>
                  <a:gd name="connsiteY108" fmla="*/ 417295 h 460721"/>
                  <a:gd name="connsiteX109" fmla="*/ 62484 w 607074"/>
                  <a:gd name="connsiteY109" fmla="*/ 423767 h 460721"/>
                  <a:gd name="connsiteX110" fmla="*/ 32942 w 607074"/>
                  <a:gd name="connsiteY110" fmla="*/ 384352 h 460721"/>
                  <a:gd name="connsiteX111" fmla="*/ 32942 w 607074"/>
                  <a:gd name="connsiteY111" fmla="*/ 380562 h 460721"/>
                  <a:gd name="connsiteX112" fmla="*/ 32942 w 607074"/>
                  <a:gd name="connsiteY112" fmla="*/ 379571 h 460721"/>
                  <a:gd name="connsiteX113" fmla="*/ 33409 w 607074"/>
                  <a:gd name="connsiteY113" fmla="*/ 192523 h 460721"/>
                  <a:gd name="connsiteX114" fmla="*/ 72409 w 607074"/>
                  <a:gd name="connsiteY114" fmla="*/ 153691 h 460721"/>
                  <a:gd name="connsiteX115" fmla="*/ 121283 w 607074"/>
                  <a:gd name="connsiteY115" fmla="*/ 64466 h 460721"/>
                  <a:gd name="connsiteX116" fmla="*/ 121283 w 607074"/>
                  <a:gd name="connsiteY116" fmla="*/ 125918 h 460721"/>
                  <a:gd name="connsiteX117" fmla="*/ 152052 w 607074"/>
                  <a:gd name="connsiteY117" fmla="*/ 95192 h 460721"/>
                  <a:gd name="connsiteX118" fmla="*/ 121283 w 607074"/>
                  <a:gd name="connsiteY118" fmla="*/ 64466 h 460721"/>
                  <a:gd name="connsiteX119" fmla="*/ 34930 w 607074"/>
                  <a:gd name="connsiteY119" fmla="*/ 45867 h 460721"/>
                  <a:gd name="connsiteX120" fmla="*/ 121283 w 607074"/>
                  <a:gd name="connsiteY120" fmla="*/ 45867 h 460721"/>
                  <a:gd name="connsiteX121" fmla="*/ 121283 w 607074"/>
                  <a:gd name="connsiteY121" fmla="*/ 52047 h 460721"/>
                  <a:gd name="connsiteX122" fmla="*/ 164488 w 607074"/>
                  <a:gd name="connsiteY122" fmla="*/ 95192 h 460721"/>
                  <a:gd name="connsiteX123" fmla="*/ 121283 w 607074"/>
                  <a:gd name="connsiteY123" fmla="*/ 138278 h 460721"/>
                  <a:gd name="connsiteX124" fmla="*/ 121283 w 607074"/>
                  <a:gd name="connsiteY124" fmla="*/ 144517 h 460721"/>
                  <a:gd name="connsiteX125" fmla="*/ 34930 w 607074"/>
                  <a:gd name="connsiteY125" fmla="*/ 144517 h 460721"/>
                  <a:gd name="connsiteX126" fmla="*/ 303537 w 607074"/>
                  <a:gd name="connsiteY126" fmla="*/ 0 h 460721"/>
                  <a:gd name="connsiteX127" fmla="*/ 406739 w 607074"/>
                  <a:gd name="connsiteY127" fmla="*/ 103026 h 460721"/>
                  <a:gd name="connsiteX128" fmla="*/ 303537 w 607074"/>
                  <a:gd name="connsiteY128" fmla="*/ 206052 h 460721"/>
                  <a:gd name="connsiteX129" fmla="*/ 200335 w 607074"/>
                  <a:gd name="connsiteY129" fmla="*/ 103026 h 460721"/>
                  <a:gd name="connsiteX130" fmla="*/ 303537 w 607074"/>
                  <a:gd name="connsiteY130" fmla="*/ 0 h 460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607074" h="460721">
                    <a:moveTo>
                      <a:pt x="303008" y="220799"/>
                    </a:moveTo>
                    <a:lnTo>
                      <a:pt x="325871" y="243592"/>
                    </a:lnTo>
                    <a:lnTo>
                      <a:pt x="280145" y="243592"/>
                    </a:lnTo>
                    <a:close/>
                    <a:moveTo>
                      <a:pt x="401290" y="203510"/>
                    </a:moveTo>
                    <a:cubicBezTo>
                      <a:pt x="412444" y="204035"/>
                      <a:pt x="423305" y="208932"/>
                      <a:pt x="431072" y="218026"/>
                    </a:cubicBezTo>
                    <a:lnTo>
                      <a:pt x="564154" y="373624"/>
                    </a:lnTo>
                    <a:cubicBezTo>
                      <a:pt x="564212" y="373682"/>
                      <a:pt x="564329" y="373799"/>
                      <a:pt x="564388" y="373857"/>
                    </a:cubicBezTo>
                    <a:cubicBezTo>
                      <a:pt x="564621" y="374207"/>
                      <a:pt x="564913" y="374498"/>
                      <a:pt x="565147" y="374848"/>
                    </a:cubicBezTo>
                    <a:cubicBezTo>
                      <a:pt x="565322" y="375023"/>
                      <a:pt x="565497" y="375256"/>
                      <a:pt x="565672" y="375489"/>
                    </a:cubicBezTo>
                    <a:cubicBezTo>
                      <a:pt x="565906" y="375839"/>
                      <a:pt x="566139" y="376131"/>
                      <a:pt x="566373" y="376481"/>
                    </a:cubicBezTo>
                    <a:cubicBezTo>
                      <a:pt x="566548" y="376714"/>
                      <a:pt x="566723" y="376947"/>
                      <a:pt x="566898" y="377180"/>
                    </a:cubicBezTo>
                    <a:cubicBezTo>
                      <a:pt x="567132" y="377472"/>
                      <a:pt x="567307" y="377821"/>
                      <a:pt x="567541" y="378171"/>
                    </a:cubicBezTo>
                    <a:cubicBezTo>
                      <a:pt x="567716" y="378404"/>
                      <a:pt x="567891" y="378638"/>
                      <a:pt x="568008" y="378929"/>
                    </a:cubicBezTo>
                    <a:cubicBezTo>
                      <a:pt x="568183" y="379221"/>
                      <a:pt x="568417" y="379512"/>
                      <a:pt x="568592" y="379862"/>
                    </a:cubicBezTo>
                    <a:cubicBezTo>
                      <a:pt x="568709" y="380153"/>
                      <a:pt x="568884" y="380387"/>
                      <a:pt x="569059" y="380678"/>
                    </a:cubicBezTo>
                    <a:cubicBezTo>
                      <a:pt x="569234" y="380970"/>
                      <a:pt x="569351" y="381319"/>
                      <a:pt x="569526" y="381611"/>
                    </a:cubicBezTo>
                    <a:cubicBezTo>
                      <a:pt x="569701" y="381902"/>
                      <a:pt x="569818" y="382194"/>
                      <a:pt x="569993" y="382485"/>
                    </a:cubicBezTo>
                    <a:cubicBezTo>
                      <a:pt x="570169" y="382835"/>
                      <a:pt x="570285" y="383127"/>
                      <a:pt x="570402" y="383476"/>
                    </a:cubicBezTo>
                    <a:cubicBezTo>
                      <a:pt x="570577" y="383768"/>
                      <a:pt x="570694" y="384059"/>
                      <a:pt x="570811" y="384351"/>
                    </a:cubicBezTo>
                    <a:cubicBezTo>
                      <a:pt x="570986" y="384701"/>
                      <a:pt x="571103" y="384992"/>
                      <a:pt x="571220" y="385342"/>
                    </a:cubicBezTo>
                    <a:cubicBezTo>
                      <a:pt x="571337" y="385633"/>
                      <a:pt x="571453" y="385925"/>
                      <a:pt x="571570" y="386216"/>
                    </a:cubicBezTo>
                    <a:cubicBezTo>
                      <a:pt x="571687" y="386566"/>
                      <a:pt x="571804" y="386974"/>
                      <a:pt x="571979" y="387324"/>
                    </a:cubicBezTo>
                    <a:cubicBezTo>
                      <a:pt x="572037" y="387557"/>
                      <a:pt x="572154" y="387849"/>
                      <a:pt x="572212" y="388140"/>
                    </a:cubicBezTo>
                    <a:cubicBezTo>
                      <a:pt x="572329" y="388490"/>
                      <a:pt x="572446" y="388898"/>
                      <a:pt x="572563" y="389248"/>
                    </a:cubicBezTo>
                    <a:cubicBezTo>
                      <a:pt x="572621" y="389539"/>
                      <a:pt x="572738" y="389831"/>
                      <a:pt x="572796" y="390122"/>
                    </a:cubicBezTo>
                    <a:cubicBezTo>
                      <a:pt x="572913" y="390472"/>
                      <a:pt x="572972" y="390822"/>
                      <a:pt x="573088" y="391230"/>
                    </a:cubicBezTo>
                    <a:cubicBezTo>
                      <a:pt x="573147" y="391521"/>
                      <a:pt x="573205" y="391813"/>
                      <a:pt x="573264" y="392104"/>
                    </a:cubicBezTo>
                    <a:cubicBezTo>
                      <a:pt x="573322" y="392454"/>
                      <a:pt x="573380" y="392804"/>
                      <a:pt x="573439" y="393154"/>
                    </a:cubicBezTo>
                    <a:cubicBezTo>
                      <a:pt x="573497" y="393445"/>
                      <a:pt x="573614" y="393795"/>
                      <a:pt x="573614" y="394087"/>
                    </a:cubicBezTo>
                    <a:cubicBezTo>
                      <a:pt x="573672" y="394436"/>
                      <a:pt x="573731" y="394786"/>
                      <a:pt x="573789" y="395078"/>
                    </a:cubicBezTo>
                    <a:cubicBezTo>
                      <a:pt x="573847" y="395427"/>
                      <a:pt x="573847" y="395777"/>
                      <a:pt x="573906" y="396185"/>
                    </a:cubicBezTo>
                    <a:cubicBezTo>
                      <a:pt x="573964" y="396477"/>
                      <a:pt x="573964" y="396768"/>
                      <a:pt x="573964" y="397060"/>
                    </a:cubicBezTo>
                    <a:cubicBezTo>
                      <a:pt x="574023" y="397468"/>
                      <a:pt x="574081" y="397876"/>
                      <a:pt x="574081" y="398226"/>
                    </a:cubicBezTo>
                    <a:cubicBezTo>
                      <a:pt x="574081" y="398517"/>
                      <a:pt x="574081" y="398809"/>
                      <a:pt x="574139" y="399159"/>
                    </a:cubicBezTo>
                    <a:cubicBezTo>
                      <a:pt x="574139" y="399508"/>
                      <a:pt x="574139" y="399916"/>
                      <a:pt x="574139" y="400324"/>
                    </a:cubicBezTo>
                    <a:cubicBezTo>
                      <a:pt x="574139" y="400441"/>
                      <a:pt x="574139" y="400558"/>
                      <a:pt x="574139" y="400674"/>
                    </a:cubicBezTo>
                    <a:cubicBezTo>
                      <a:pt x="574139" y="400849"/>
                      <a:pt x="574139" y="401082"/>
                      <a:pt x="574139" y="401257"/>
                    </a:cubicBezTo>
                    <a:cubicBezTo>
                      <a:pt x="574139" y="401607"/>
                      <a:pt x="574139" y="401957"/>
                      <a:pt x="574081" y="402365"/>
                    </a:cubicBezTo>
                    <a:cubicBezTo>
                      <a:pt x="574081" y="402715"/>
                      <a:pt x="574081" y="403064"/>
                      <a:pt x="574023" y="403414"/>
                    </a:cubicBezTo>
                    <a:cubicBezTo>
                      <a:pt x="574023" y="403706"/>
                      <a:pt x="574023" y="403997"/>
                      <a:pt x="573964" y="404289"/>
                    </a:cubicBezTo>
                    <a:cubicBezTo>
                      <a:pt x="573964" y="404697"/>
                      <a:pt x="573906" y="405163"/>
                      <a:pt x="573847" y="405571"/>
                    </a:cubicBezTo>
                    <a:cubicBezTo>
                      <a:pt x="573847" y="405804"/>
                      <a:pt x="573789" y="406038"/>
                      <a:pt x="573789" y="406271"/>
                    </a:cubicBezTo>
                    <a:cubicBezTo>
                      <a:pt x="573672" y="406737"/>
                      <a:pt x="573614" y="407145"/>
                      <a:pt x="573556" y="407612"/>
                    </a:cubicBezTo>
                    <a:cubicBezTo>
                      <a:pt x="573497" y="407787"/>
                      <a:pt x="573497" y="407962"/>
                      <a:pt x="573439" y="408136"/>
                    </a:cubicBezTo>
                    <a:cubicBezTo>
                      <a:pt x="573380" y="408661"/>
                      <a:pt x="573264" y="409186"/>
                      <a:pt x="573147" y="409652"/>
                    </a:cubicBezTo>
                    <a:cubicBezTo>
                      <a:pt x="573147" y="409827"/>
                      <a:pt x="573088" y="409944"/>
                      <a:pt x="573030" y="410060"/>
                    </a:cubicBezTo>
                    <a:cubicBezTo>
                      <a:pt x="572913" y="410585"/>
                      <a:pt x="572796" y="411110"/>
                      <a:pt x="572680" y="411634"/>
                    </a:cubicBezTo>
                    <a:cubicBezTo>
                      <a:pt x="572621" y="411751"/>
                      <a:pt x="572621" y="411867"/>
                      <a:pt x="572563" y="412042"/>
                    </a:cubicBezTo>
                    <a:cubicBezTo>
                      <a:pt x="572388" y="412509"/>
                      <a:pt x="572271" y="413033"/>
                      <a:pt x="572096" y="413500"/>
                    </a:cubicBezTo>
                    <a:cubicBezTo>
                      <a:pt x="572037" y="413675"/>
                      <a:pt x="571979" y="413850"/>
                      <a:pt x="571920" y="414025"/>
                    </a:cubicBezTo>
                    <a:cubicBezTo>
                      <a:pt x="571745" y="414491"/>
                      <a:pt x="571628" y="414957"/>
                      <a:pt x="571453" y="415365"/>
                    </a:cubicBezTo>
                    <a:cubicBezTo>
                      <a:pt x="571337" y="415599"/>
                      <a:pt x="571278" y="415832"/>
                      <a:pt x="571161" y="416007"/>
                    </a:cubicBezTo>
                    <a:cubicBezTo>
                      <a:pt x="571045" y="416415"/>
                      <a:pt x="570869" y="416823"/>
                      <a:pt x="570694" y="417173"/>
                    </a:cubicBezTo>
                    <a:cubicBezTo>
                      <a:pt x="570577" y="417464"/>
                      <a:pt x="570461" y="417756"/>
                      <a:pt x="570344" y="418047"/>
                    </a:cubicBezTo>
                    <a:cubicBezTo>
                      <a:pt x="570169" y="418339"/>
                      <a:pt x="570052" y="418688"/>
                      <a:pt x="569877" y="418980"/>
                    </a:cubicBezTo>
                    <a:cubicBezTo>
                      <a:pt x="569701" y="419330"/>
                      <a:pt x="569526" y="419621"/>
                      <a:pt x="569351" y="419971"/>
                    </a:cubicBezTo>
                    <a:cubicBezTo>
                      <a:pt x="569234" y="420204"/>
                      <a:pt x="569117" y="420496"/>
                      <a:pt x="569001" y="420729"/>
                    </a:cubicBezTo>
                    <a:cubicBezTo>
                      <a:pt x="568767" y="421079"/>
                      <a:pt x="568534" y="421487"/>
                      <a:pt x="568300" y="421836"/>
                    </a:cubicBezTo>
                    <a:cubicBezTo>
                      <a:pt x="568183" y="422070"/>
                      <a:pt x="568125" y="422245"/>
                      <a:pt x="568008" y="422419"/>
                    </a:cubicBezTo>
                    <a:cubicBezTo>
                      <a:pt x="567716" y="422828"/>
                      <a:pt x="567482" y="423236"/>
                      <a:pt x="567190" y="423644"/>
                    </a:cubicBezTo>
                    <a:cubicBezTo>
                      <a:pt x="567074" y="423760"/>
                      <a:pt x="567015" y="423935"/>
                      <a:pt x="566898" y="424052"/>
                    </a:cubicBezTo>
                    <a:cubicBezTo>
                      <a:pt x="566607" y="424460"/>
                      <a:pt x="566315" y="424868"/>
                      <a:pt x="566023" y="425276"/>
                    </a:cubicBezTo>
                    <a:cubicBezTo>
                      <a:pt x="565906" y="425451"/>
                      <a:pt x="565847" y="425568"/>
                      <a:pt x="565731" y="425742"/>
                    </a:cubicBezTo>
                    <a:cubicBezTo>
                      <a:pt x="565439" y="426092"/>
                      <a:pt x="565147" y="426442"/>
                      <a:pt x="564855" y="426850"/>
                    </a:cubicBezTo>
                    <a:cubicBezTo>
                      <a:pt x="564679" y="427025"/>
                      <a:pt x="564563" y="427200"/>
                      <a:pt x="564446" y="427316"/>
                    </a:cubicBezTo>
                    <a:cubicBezTo>
                      <a:pt x="564154" y="427666"/>
                      <a:pt x="563862" y="428016"/>
                      <a:pt x="563570" y="428308"/>
                    </a:cubicBezTo>
                    <a:cubicBezTo>
                      <a:pt x="563395" y="428541"/>
                      <a:pt x="563220" y="428716"/>
                      <a:pt x="563044" y="428891"/>
                    </a:cubicBezTo>
                    <a:cubicBezTo>
                      <a:pt x="562752" y="429182"/>
                      <a:pt x="562519" y="429473"/>
                      <a:pt x="562227" y="429765"/>
                    </a:cubicBezTo>
                    <a:cubicBezTo>
                      <a:pt x="561993" y="429998"/>
                      <a:pt x="561760" y="430231"/>
                      <a:pt x="561526" y="430465"/>
                    </a:cubicBezTo>
                    <a:cubicBezTo>
                      <a:pt x="561293" y="430698"/>
                      <a:pt x="561059" y="430931"/>
                      <a:pt x="560825" y="431106"/>
                    </a:cubicBezTo>
                    <a:cubicBezTo>
                      <a:pt x="560533" y="431397"/>
                      <a:pt x="560241" y="431689"/>
                      <a:pt x="559891" y="431922"/>
                    </a:cubicBezTo>
                    <a:cubicBezTo>
                      <a:pt x="559774" y="432039"/>
                      <a:pt x="559658" y="432155"/>
                      <a:pt x="559541" y="432272"/>
                    </a:cubicBezTo>
                    <a:cubicBezTo>
                      <a:pt x="559482" y="432330"/>
                      <a:pt x="559366" y="432388"/>
                      <a:pt x="559307" y="432447"/>
                    </a:cubicBezTo>
                    <a:cubicBezTo>
                      <a:pt x="558957" y="432738"/>
                      <a:pt x="558606" y="433030"/>
                      <a:pt x="558256" y="433321"/>
                    </a:cubicBezTo>
                    <a:cubicBezTo>
                      <a:pt x="558081" y="433438"/>
                      <a:pt x="557847" y="433613"/>
                      <a:pt x="557672" y="433788"/>
                    </a:cubicBezTo>
                    <a:cubicBezTo>
                      <a:pt x="557322" y="434021"/>
                      <a:pt x="556971" y="434254"/>
                      <a:pt x="556621" y="434545"/>
                    </a:cubicBezTo>
                    <a:cubicBezTo>
                      <a:pt x="556387" y="434662"/>
                      <a:pt x="556212" y="434837"/>
                      <a:pt x="555979" y="435012"/>
                    </a:cubicBezTo>
                    <a:cubicBezTo>
                      <a:pt x="555628" y="435245"/>
                      <a:pt x="555278" y="435420"/>
                      <a:pt x="554928" y="435653"/>
                    </a:cubicBezTo>
                    <a:cubicBezTo>
                      <a:pt x="554694" y="435828"/>
                      <a:pt x="554460" y="435945"/>
                      <a:pt x="554227" y="436119"/>
                    </a:cubicBezTo>
                    <a:cubicBezTo>
                      <a:pt x="553876" y="436294"/>
                      <a:pt x="553584" y="436528"/>
                      <a:pt x="553234" y="436702"/>
                    </a:cubicBezTo>
                    <a:cubicBezTo>
                      <a:pt x="553176" y="436702"/>
                      <a:pt x="553176" y="436761"/>
                      <a:pt x="553176" y="436761"/>
                    </a:cubicBezTo>
                    <a:lnTo>
                      <a:pt x="607074" y="436761"/>
                    </a:lnTo>
                    <a:lnTo>
                      <a:pt x="607074" y="460721"/>
                    </a:lnTo>
                    <a:lnTo>
                      <a:pt x="0" y="460721"/>
                    </a:lnTo>
                    <a:lnTo>
                      <a:pt x="0" y="436761"/>
                    </a:lnTo>
                    <a:lnTo>
                      <a:pt x="168353" y="436761"/>
                    </a:lnTo>
                    <a:cubicBezTo>
                      <a:pt x="165492" y="433788"/>
                      <a:pt x="163681" y="429765"/>
                      <a:pt x="163681" y="425334"/>
                    </a:cubicBezTo>
                    <a:lnTo>
                      <a:pt x="163681" y="271661"/>
                    </a:lnTo>
                    <a:cubicBezTo>
                      <a:pt x="163681" y="262566"/>
                      <a:pt x="171097" y="255221"/>
                      <a:pt x="180149" y="255221"/>
                    </a:cubicBezTo>
                    <a:lnTo>
                      <a:pt x="426926" y="255221"/>
                    </a:lnTo>
                    <a:cubicBezTo>
                      <a:pt x="435977" y="255221"/>
                      <a:pt x="443335" y="262566"/>
                      <a:pt x="443335" y="271661"/>
                    </a:cubicBezTo>
                    <a:lnTo>
                      <a:pt x="443335" y="425276"/>
                    </a:lnTo>
                    <a:cubicBezTo>
                      <a:pt x="443335" y="429765"/>
                      <a:pt x="441583" y="433788"/>
                      <a:pt x="438722" y="436761"/>
                    </a:cubicBezTo>
                    <a:lnTo>
                      <a:pt x="450693" y="436761"/>
                    </a:lnTo>
                    <a:cubicBezTo>
                      <a:pt x="452503" y="433438"/>
                      <a:pt x="453554" y="429590"/>
                      <a:pt x="453554" y="425568"/>
                    </a:cubicBezTo>
                    <a:lnTo>
                      <a:pt x="453554" y="267755"/>
                    </a:lnTo>
                    <a:cubicBezTo>
                      <a:pt x="453554" y="254871"/>
                      <a:pt x="443101" y="244435"/>
                      <a:pt x="430254" y="244435"/>
                    </a:cubicBezTo>
                    <a:lnTo>
                      <a:pt x="401290" y="244435"/>
                    </a:lnTo>
                    <a:close/>
                    <a:moveTo>
                      <a:pt x="72409" y="153691"/>
                    </a:moveTo>
                    <a:lnTo>
                      <a:pt x="81692" y="153750"/>
                    </a:lnTo>
                    <a:cubicBezTo>
                      <a:pt x="103177" y="153750"/>
                      <a:pt x="120575" y="171242"/>
                      <a:pt x="120575" y="192698"/>
                    </a:cubicBezTo>
                    <a:lnTo>
                      <a:pt x="120342" y="274269"/>
                    </a:lnTo>
                    <a:lnTo>
                      <a:pt x="177791" y="215205"/>
                    </a:lnTo>
                    <a:cubicBezTo>
                      <a:pt x="185439" y="207392"/>
                      <a:pt x="195598" y="203427"/>
                      <a:pt x="205698" y="203427"/>
                    </a:cubicBezTo>
                    <a:lnTo>
                      <a:pt x="205698" y="244416"/>
                    </a:lnTo>
                    <a:lnTo>
                      <a:pt x="176798" y="244416"/>
                    </a:lnTo>
                    <a:cubicBezTo>
                      <a:pt x="163954" y="244416"/>
                      <a:pt x="153503" y="254853"/>
                      <a:pt x="153503" y="267739"/>
                    </a:cubicBezTo>
                    <a:lnTo>
                      <a:pt x="153503" y="365461"/>
                    </a:lnTo>
                    <a:cubicBezTo>
                      <a:pt x="128457" y="391232"/>
                      <a:pt x="106855" y="413447"/>
                      <a:pt x="103002" y="417295"/>
                    </a:cubicBezTo>
                    <a:cubicBezTo>
                      <a:pt x="89398" y="430589"/>
                      <a:pt x="68439" y="426100"/>
                      <a:pt x="62484" y="423767"/>
                    </a:cubicBezTo>
                    <a:cubicBezTo>
                      <a:pt x="44502" y="416654"/>
                      <a:pt x="32883" y="403185"/>
                      <a:pt x="32942" y="384352"/>
                    </a:cubicBezTo>
                    <a:lnTo>
                      <a:pt x="32942" y="380562"/>
                    </a:lnTo>
                    <a:cubicBezTo>
                      <a:pt x="32942" y="380271"/>
                      <a:pt x="32942" y="379921"/>
                      <a:pt x="32942" y="379571"/>
                    </a:cubicBezTo>
                    <a:lnTo>
                      <a:pt x="33409" y="192523"/>
                    </a:lnTo>
                    <a:cubicBezTo>
                      <a:pt x="33467" y="171067"/>
                      <a:pt x="50924" y="153691"/>
                      <a:pt x="72409" y="153691"/>
                    </a:cubicBezTo>
                    <a:close/>
                    <a:moveTo>
                      <a:pt x="121283" y="64466"/>
                    </a:moveTo>
                    <a:lnTo>
                      <a:pt x="121283" y="125918"/>
                    </a:lnTo>
                    <a:cubicBezTo>
                      <a:pt x="138273" y="125918"/>
                      <a:pt x="152052" y="112158"/>
                      <a:pt x="152052" y="95192"/>
                    </a:cubicBezTo>
                    <a:cubicBezTo>
                      <a:pt x="152052" y="78225"/>
                      <a:pt x="138273" y="64466"/>
                      <a:pt x="121283" y="64466"/>
                    </a:cubicBezTo>
                    <a:close/>
                    <a:moveTo>
                      <a:pt x="34930" y="45867"/>
                    </a:moveTo>
                    <a:lnTo>
                      <a:pt x="121283" y="45867"/>
                    </a:lnTo>
                    <a:lnTo>
                      <a:pt x="121283" y="52047"/>
                    </a:lnTo>
                    <a:cubicBezTo>
                      <a:pt x="145163" y="52047"/>
                      <a:pt x="164488" y="71346"/>
                      <a:pt x="164488" y="95192"/>
                    </a:cubicBezTo>
                    <a:cubicBezTo>
                      <a:pt x="164488" y="118980"/>
                      <a:pt x="145163" y="138278"/>
                      <a:pt x="121283" y="138278"/>
                    </a:cubicBezTo>
                    <a:lnTo>
                      <a:pt x="121283" y="144517"/>
                    </a:lnTo>
                    <a:lnTo>
                      <a:pt x="34930" y="144517"/>
                    </a:lnTo>
                    <a:close/>
                    <a:moveTo>
                      <a:pt x="303537" y="0"/>
                    </a:moveTo>
                    <a:cubicBezTo>
                      <a:pt x="360534" y="0"/>
                      <a:pt x="406739" y="46126"/>
                      <a:pt x="406739" y="103026"/>
                    </a:cubicBezTo>
                    <a:cubicBezTo>
                      <a:pt x="406739" y="159926"/>
                      <a:pt x="360534" y="206052"/>
                      <a:pt x="303537" y="206052"/>
                    </a:cubicBezTo>
                    <a:cubicBezTo>
                      <a:pt x="246540" y="206052"/>
                      <a:pt x="200335" y="159926"/>
                      <a:pt x="200335" y="103026"/>
                    </a:cubicBezTo>
                    <a:cubicBezTo>
                      <a:pt x="200335" y="46126"/>
                      <a:pt x="246540" y="0"/>
                      <a:pt x="303537" y="0"/>
                    </a:cubicBezTo>
                    <a:close/>
                  </a:path>
                </a:pathLst>
              </a:custGeom>
              <a:solidFill>
                <a:schemeClr val="bg1"/>
              </a:solidFill>
              <a:ln>
                <a:noFill/>
              </a:ln>
            </p:spPr>
            <p:txBody>
              <a:bodyPr wrap="square" lIns="91440" tIns="45720" rIns="91440" bIns="45720">
                <a:normAutofit fontScale="4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14" name="îṧľiḓe"/>
          <p:cNvGrpSpPr/>
          <p:nvPr/>
        </p:nvGrpSpPr>
        <p:grpSpPr>
          <a:xfrm>
            <a:off x="6468849" y="1306758"/>
            <a:ext cx="5062751" cy="460022"/>
            <a:chOff x="6468849" y="1526705"/>
            <a:chExt cx="5062751" cy="460022"/>
          </a:xfrm>
        </p:grpSpPr>
        <p:sp>
          <p:nvSpPr>
            <p:cNvPr id="20" name="íšḻïḍè"/>
            <p:cNvSpPr/>
            <p:nvPr/>
          </p:nvSpPr>
          <p:spPr bwMode="auto">
            <a:xfrm>
              <a:off x="7054462" y="1535792"/>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终端产品信息录入</a:t>
              </a:r>
              <a:endParaRPr lang="en-US" altLang="zh-CN" sz="1100" dirty="0"/>
            </a:p>
          </p:txBody>
        </p:sp>
        <p:grpSp>
          <p:nvGrpSpPr>
            <p:cNvPr id="21" name="ïṧḷïďe"/>
            <p:cNvGrpSpPr/>
            <p:nvPr/>
          </p:nvGrpSpPr>
          <p:grpSpPr>
            <a:xfrm>
              <a:off x="6468849" y="1526705"/>
              <a:ext cx="460022" cy="460022"/>
              <a:chOff x="6468849" y="1526705"/>
              <a:chExt cx="460022" cy="460022"/>
            </a:xfrm>
          </p:grpSpPr>
          <p:sp>
            <p:nvSpPr>
              <p:cNvPr id="22" name="ïṡlîďé">
                <a:hlinkClick r:id="rId6" action="ppaction://hlinksldjump"/>
              </p:cNvPr>
              <p:cNvSpPr/>
              <p:nvPr/>
            </p:nvSpPr>
            <p:spPr>
              <a:xfrm>
                <a:off x="6468849" y="1526705"/>
                <a:ext cx="460022" cy="460022"/>
              </a:xfrm>
              <a:prstGeom prst="ellipse">
                <a:avLst/>
              </a:prstGeom>
              <a:solidFill>
                <a:schemeClr val="accent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0000" lnSpcReduction="20000"/>
              </a:bodyPr>
              <a:lstStyle/>
              <a:p>
                <a:pPr algn="ctr"/>
                <a:endParaRPr lang="zh-CN" altLang="en-US" sz="2400" b="1" i="1" dirty="0"/>
              </a:p>
            </p:txBody>
          </p:sp>
          <p:sp>
            <p:nvSpPr>
              <p:cNvPr id="23" name="iṧ1iḍé"/>
              <p:cNvSpPr/>
              <p:nvPr/>
            </p:nvSpPr>
            <p:spPr bwMode="auto">
              <a:xfrm>
                <a:off x="6590778" y="1609474"/>
                <a:ext cx="216166" cy="252746"/>
              </a:xfrm>
              <a:custGeom>
                <a:avLst/>
                <a:gdLst>
                  <a:gd name="connsiteX0" fmla="*/ 309853 w 516072"/>
                  <a:gd name="connsiteY0" fmla="*/ 506697 h 603405"/>
                  <a:gd name="connsiteX1" fmla="*/ 326214 w 516072"/>
                  <a:gd name="connsiteY1" fmla="*/ 521096 h 603405"/>
                  <a:gd name="connsiteX2" fmla="*/ 311812 w 516072"/>
                  <a:gd name="connsiteY2" fmla="*/ 537454 h 603405"/>
                  <a:gd name="connsiteX3" fmla="*/ 164332 w 516072"/>
                  <a:gd name="connsiteY3" fmla="*/ 546670 h 603405"/>
                  <a:gd name="connsiteX4" fmla="*/ 163295 w 516072"/>
                  <a:gd name="connsiteY4" fmla="*/ 546670 h 603405"/>
                  <a:gd name="connsiteX5" fmla="*/ 147971 w 516072"/>
                  <a:gd name="connsiteY5" fmla="*/ 532270 h 603405"/>
                  <a:gd name="connsiteX6" fmla="*/ 162373 w 516072"/>
                  <a:gd name="connsiteY6" fmla="*/ 515913 h 603405"/>
                  <a:gd name="connsiteX7" fmla="*/ 300609 w 516072"/>
                  <a:gd name="connsiteY7" fmla="*/ 444361 h 603405"/>
                  <a:gd name="connsiteX8" fmla="*/ 316970 w 516072"/>
                  <a:gd name="connsiteY8" fmla="*/ 458620 h 603405"/>
                  <a:gd name="connsiteX9" fmla="*/ 302568 w 516072"/>
                  <a:gd name="connsiteY9" fmla="*/ 474949 h 603405"/>
                  <a:gd name="connsiteX10" fmla="*/ 155088 w 516072"/>
                  <a:gd name="connsiteY10" fmla="*/ 484149 h 603405"/>
                  <a:gd name="connsiteX11" fmla="*/ 154051 w 516072"/>
                  <a:gd name="connsiteY11" fmla="*/ 484149 h 603405"/>
                  <a:gd name="connsiteX12" fmla="*/ 138727 w 516072"/>
                  <a:gd name="connsiteY12" fmla="*/ 469775 h 603405"/>
                  <a:gd name="connsiteX13" fmla="*/ 153129 w 516072"/>
                  <a:gd name="connsiteY13" fmla="*/ 453561 h 603405"/>
                  <a:gd name="connsiteX14" fmla="*/ 409511 w 516072"/>
                  <a:gd name="connsiteY14" fmla="*/ 410322 h 603405"/>
                  <a:gd name="connsiteX15" fmla="*/ 401791 w 516072"/>
                  <a:gd name="connsiteY15" fmla="*/ 472344 h 603405"/>
                  <a:gd name="connsiteX16" fmla="*/ 425067 w 516072"/>
                  <a:gd name="connsiteY16" fmla="*/ 451516 h 603405"/>
                  <a:gd name="connsiteX17" fmla="*/ 409511 w 516072"/>
                  <a:gd name="connsiteY17" fmla="*/ 410322 h 603405"/>
                  <a:gd name="connsiteX18" fmla="*/ 228508 w 516072"/>
                  <a:gd name="connsiteY18" fmla="*/ 375201 h 603405"/>
                  <a:gd name="connsiteX19" fmla="*/ 218716 w 516072"/>
                  <a:gd name="connsiteY19" fmla="*/ 376007 h 603405"/>
                  <a:gd name="connsiteX20" fmla="*/ 229314 w 516072"/>
                  <a:gd name="connsiteY20" fmla="*/ 402806 h 603405"/>
                  <a:gd name="connsiteX21" fmla="*/ 238991 w 516072"/>
                  <a:gd name="connsiteY21" fmla="*/ 402001 h 603405"/>
                  <a:gd name="connsiteX22" fmla="*/ 242677 w 516072"/>
                  <a:gd name="connsiteY22" fmla="*/ 400160 h 603405"/>
                  <a:gd name="connsiteX23" fmla="*/ 242908 w 516072"/>
                  <a:gd name="connsiteY23" fmla="*/ 396480 h 603405"/>
                  <a:gd name="connsiteX24" fmla="*/ 236341 w 516072"/>
                  <a:gd name="connsiteY24" fmla="*/ 379802 h 603405"/>
                  <a:gd name="connsiteX25" fmla="*/ 233231 w 516072"/>
                  <a:gd name="connsiteY25" fmla="*/ 376352 h 603405"/>
                  <a:gd name="connsiteX26" fmla="*/ 228508 w 516072"/>
                  <a:gd name="connsiteY26" fmla="*/ 375201 h 603405"/>
                  <a:gd name="connsiteX27" fmla="*/ 150356 w 516072"/>
                  <a:gd name="connsiteY27" fmla="*/ 340362 h 603405"/>
                  <a:gd name="connsiteX28" fmla="*/ 145631 w 516072"/>
                  <a:gd name="connsiteY28" fmla="*/ 342778 h 603405"/>
                  <a:gd name="connsiteX29" fmla="*/ 145286 w 516072"/>
                  <a:gd name="connsiteY29" fmla="*/ 347727 h 603405"/>
                  <a:gd name="connsiteX30" fmla="*/ 166258 w 516072"/>
                  <a:gd name="connsiteY30" fmla="*/ 401128 h 603405"/>
                  <a:gd name="connsiteX31" fmla="*/ 170407 w 516072"/>
                  <a:gd name="connsiteY31" fmla="*/ 405616 h 603405"/>
                  <a:gd name="connsiteX32" fmla="*/ 176629 w 516072"/>
                  <a:gd name="connsiteY32" fmla="*/ 407112 h 603405"/>
                  <a:gd name="connsiteX33" fmla="*/ 181354 w 516072"/>
                  <a:gd name="connsiteY33" fmla="*/ 404696 h 603405"/>
                  <a:gd name="connsiteX34" fmla="*/ 181815 w 516072"/>
                  <a:gd name="connsiteY34" fmla="*/ 399747 h 603405"/>
                  <a:gd name="connsiteX35" fmla="*/ 160727 w 516072"/>
                  <a:gd name="connsiteY35" fmla="*/ 346461 h 603405"/>
                  <a:gd name="connsiteX36" fmla="*/ 156579 w 516072"/>
                  <a:gd name="connsiteY36" fmla="*/ 341858 h 603405"/>
                  <a:gd name="connsiteX37" fmla="*/ 150356 w 516072"/>
                  <a:gd name="connsiteY37" fmla="*/ 340362 h 603405"/>
                  <a:gd name="connsiteX38" fmla="*/ 212726 w 516072"/>
                  <a:gd name="connsiteY38" fmla="*/ 335175 h 603405"/>
                  <a:gd name="connsiteX39" fmla="*/ 202934 w 516072"/>
                  <a:gd name="connsiteY39" fmla="*/ 335980 h 603405"/>
                  <a:gd name="connsiteX40" fmla="*/ 213532 w 516072"/>
                  <a:gd name="connsiteY40" fmla="*/ 362895 h 603405"/>
                  <a:gd name="connsiteX41" fmla="*/ 223209 w 516072"/>
                  <a:gd name="connsiteY41" fmla="*/ 362089 h 603405"/>
                  <a:gd name="connsiteX42" fmla="*/ 226895 w 516072"/>
                  <a:gd name="connsiteY42" fmla="*/ 360249 h 603405"/>
                  <a:gd name="connsiteX43" fmla="*/ 227125 w 516072"/>
                  <a:gd name="connsiteY43" fmla="*/ 356454 h 603405"/>
                  <a:gd name="connsiteX44" fmla="*/ 220559 w 516072"/>
                  <a:gd name="connsiteY44" fmla="*/ 339776 h 603405"/>
                  <a:gd name="connsiteX45" fmla="*/ 217449 w 516072"/>
                  <a:gd name="connsiteY45" fmla="*/ 336325 h 603405"/>
                  <a:gd name="connsiteX46" fmla="*/ 212726 w 516072"/>
                  <a:gd name="connsiteY46" fmla="*/ 335175 h 603405"/>
                  <a:gd name="connsiteX47" fmla="*/ 145055 w 516072"/>
                  <a:gd name="connsiteY47" fmla="*/ 327011 h 603405"/>
                  <a:gd name="connsiteX48" fmla="*/ 163838 w 516072"/>
                  <a:gd name="connsiteY48" fmla="*/ 331500 h 603405"/>
                  <a:gd name="connsiteX49" fmla="*/ 176168 w 516072"/>
                  <a:gd name="connsiteY49" fmla="*/ 345195 h 603405"/>
                  <a:gd name="connsiteX50" fmla="*/ 197256 w 516072"/>
                  <a:gd name="connsiteY50" fmla="*/ 398481 h 603405"/>
                  <a:gd name="connsiteX51" fmla="*/ 195989 w 516072"/>
                  <a:gd name="connsiteY51" fmla="*/ 413212 h 603405"/>
                  <a:gd name="connsiteX52" fmla="*/ 181930 w 516072"/>
                  <a:gd name="connsiteY52" fmla="*/ 420463 h 603405"/>
                  <a:gd name="connsiteX53" fmla="*/ 163147 w 516072"/>
                  <a:gd name="connsiteY53" fmla="*/ 415974 h 603405"/>
                  <a:gd name="connsiteX54" fmla="*/ 150702 w 516072"/>
                  <a:gd name="connsiteY54" fmla="*/ 402394 h 603405"/>
                  <a:gd name="connsiteX55" fmla="*/ 129729 w 516072"/>
                  <a:gd name="connsiteY55" fmla="*/ 348993 h 603405"/>
                  <a:gd name="connsiteX56" fmla="*/ 130882 w 516072"/>
                  <a:gd name="connsiteY56" fmla="*/ 334262 h 603405"/>
                  <a:gd name="connsiteX57" fmla="*/ 145055 w 516072"/>
                  <a:gd name="connsiteY57" fmla="*/ 327011 h 603405"/>
                  <a:gd name="connsiteX58" fmla="*/ 213417 w 516072"/>
                  <a:gd name="connsiteY58" fmla="*/ 321488 h 603405"/>
                  <a:gd name="connsiteX59" fmla="*/ 225743 w 516072"/>
                  <a:gd name="connsiteY59" fmla="*/ 324479 h 603405"/>
                  <a:gd name="connsiteX60" fmla="*/ 234037 w 516072"/>
                  <a:gd name="connsiteY60" fmla="*/ 333565 h 603405"/>
                  <a:gd name="connsiteX61" fmla="*/ 245096 w 516072"/>
                  <a:gd name="connsiteY61" fmla="*/ 361859 h 603405"/>
                  <a:gd name="connsiteX62" fmla="*/ 244866 w 516072"/>
                  <a:gd name="connsiteY62" fmla="*/ 365425 h 603405"/>
                  <a:gd name="connsiteX63" fmla="*/ 241295 w 516072"/>
                  <a:gd name="connsiteY63" fmla="*/ 367265 h 603405"/>
                  <a:gd name="connsiteX64" fmla="*/ 241410 w 516072"/>
                  <a:gd name="connsiteY64" fmla="*/ 367380 h 603405"/>
                  <a:gd name="connsiteX65" fmla="*/ 246018 w 516072"/>
                  <a:gd name="connsiteY65" fmla="*/ 368530 h 603405"/>
                  <a:gd name="connsiteX66" fmla="*/ 249129 w 516072"/>
                  <a:gd name="connsiteY66" fmla="*/ 371866 h 603405"/>
                  <a:gd name="connsiteX67" fmla="*/ 260303 w 516072"/>
                  <a:gd name="connsiteY67" fmla="*/ 400275 h 603405"/>
                  <a:gd name="connsiteX68" fmla="*/ 259496 w 516072"/>
                  <a:gd name="connsiteY68" fmla="*/ 409937 h 603405"/>
                  <a:gd name="connsiteX69" fmla="*/ 250165 w 516072"/>
                  <a:gd name="connsiteY69" fmla="*/ 414768 h 603405"/>
                  <a:gd name="connsiteX70" fmla="*/ 223439 w 516072"/>
                  <a:gd name="connsiteY70" fmla="*/ 416953 h 603405"/>
                  <a:gd name="connsiteX71" fmla="*/ 217679 w 516072"/>
                  <a:gd name="connsiteY71" fmla="*/ 413617 h 603405"/>
                  <a:gd name="connsiteX72" fmla="*/ 183811 w 516072"/>
                  <a:gd name="connsiteY72" fmla="*/ 327814 h 603405"/>
                  <a:gd name="connsiteX73" fmla="*/ 186576 w 516072"/>
                  <a:gd name="connsiteY73" fmla="*/ 323673 h 603405"/>
                  <a:gd name="connsiteX74" fmla="*/ 263606 w 516072"/>
                  <a:gd name="connsiteY74" fmla="*/ 317202 h 603405"/>
                  <a:gd name="connsiteX75" fmla="*/ 282389 w 516072"/>
                  <a:gd name="connsiteY75" fmla="*/ 321691 h 603405"/>
                  <a:gd name="connsiteX76" fmla="*/ 294834 w 516072"/>
                  <a:gd name="connsiteY76" fmla="*/ 335386 h 603405"/>
                  <a:gd name="connsiteX77" fmla="*/ 295987 w 516072"/>
                  <a:gd name="connsiteY77" fmla="*/ 338264 h 603405"/>
                  <a:gd name="connsiteX78" fmla="*/ 293106 w 516072"/>
                  <a:gd name="connsiteY78" fmla="*/ 342292 h 603405"/>
                  <a:gd name="connsiteX79" fmla="*/ 286192 w 516072"/>
                  <a:gd name="connsiteY79" fmla="*/ 342867 h 603405"/>
                  <a:gd name="connsiteX80" fmla="*/ 280430 w 516072"/>
                  <a:gd name="connsiteY80" fmla="*/ 339529 h 603405"/>
                  <a:gd name="connsiteX81" fmla="*/ 279278 w 516072"/>
                  <a:gd name="connsiteY81" fmla="*/ 336652 h 603405"/>
                  <a:gd name="connsiteX82" fmla="*/ 275129 w 516072"/>
                  <a:gd name="connsiteY82" fmla="*/ 332049 h 603405"/>
                  <a:gd name="connsiteX83" fmla="*/ 268907 w 516072"/>
                  <a:gd name="connsiteY83" fmla="*/ 330553 h 603405"/>
                  <a:gd name="connsiteX84" fmla="*/ 264182 w 516072"/>
                  <a:gd name="connsiteY84" fmla="*/ 332969 h 603405"/>
                  <a:gd name="connsiteX85" fmla="*/ 263721 w 516072"/>
                  <a:gd name="connsiteY85" fmla="*/ 337918 h 603405"/>
                  <a:gd name="connsiteX86" fmla="*/ 269022 w 516072"/>
                  <a:gd name="connsiteY86" fmla="*/ 351153 h 603405"/>
                  <a:gd name="connsiteX87" fmla="*/ 273170 w 516072"/>
                  <a:gd name="connsiteY87" fmla="*/ 355757 h 603405"/>
                  <a:gd name="connsiteX88" fmla="*/ 279393 w 516072"/>
                  <a:gd name="connsiteY88" fmla="*/ 357253 h 603405"/>
                  <a:gd name="connsiteX89" fmla="*/ 299328 w 516072"/>
                  <a:gd name="connsiteY89" fmla="*/ 362432 h 603405"/>
                  <a:gd name="connsiteX90" fmla="*/ 310621 w 516072"/>
                  <a:gd name="connsiteY90" fmla="*/ 375322 h 603405"/>
                  <a:gd name="connsiteX91" fmla="*/ 315807 w 516072"/>
                  <a:gd name="connsiteY91" fmla="*/ 388672 h 603405"/>
                  <a:gd name="connsiteX92" fmla="*/ 314539 w 516072"/>
                  <a:gd name="connsiteY92" fmla="*/ 403403 h 603405"/>
                  <a:gd name="connsiteX93" fmla="*/ 300481 w 516072"/>
                  <a:gd name="connsiteY93" fmla="*/ 410654 h 603405"/>
                  <a:gd name="connsiteX94" fmla="*/ 281698 w 516072"/>
                  <a:gd name="connsiteY94" fmla="*/ 406165 h 603405"/>
                  <a:gd name="connsiteX95" fmla="*/ 269252 w 516072"/>
                  <a:gd name="connsiteY95" fmla="*/ 392585 h 603405"/>
                  <a:gd name="connsiteX96" fmla="*/ 268100 w 516072"/>
                  <a:gd name="connsiteY96" fmla="*/ 389593 h 603405"/>
                  <a:gd name="connsiteX97" fmla="*/ 270866 w 516072"/>
                  <a:gd name="connsiteY97" fmla="*/ 385449 h 603405"/>
                  <a:gd name="connsiteX98" fmla="*/ 277780 w 516072"/>
                  <a:gd name="connsiteY98" fmla="*/ 384874 h 603405"/>
                  <a:gd name="connsiteX99" fmla="*/ 283541 w 516072"/>
                  <a:gd name="connsiteY99" fmla="*/ 388212 h 603405"/>
                  <a:gd name="connsiteX100" fmla="*/ 284809 w 516072"/>
                  <a:gd name="connsiteY100" fmla="*/ 391319 h 603405"/>
                  <a:gd name="connsiteX101" fmla="*/ 288957 w 516072"/>
                  <a:gd name="connsiteY101" fmla="*/ 395807 h 603405"/>
                  <a:gd name="connsiteX102" fmla="*/ 295180 w 516072"/>
                  <a:gd name="connsiteY102" fmla="*/ 397303 h 603405"/>
                  <a:gd name="connsiteX103" fmla="*/ 299905 w 516072"/>
                  <a:gd name="connsiteY103" fmla="*/ 394887 h 603405"/>
                  <a:gd name="connsiteX104" fmla="*/ 300250 w 516072"/>
                  <a:gd name="connsiteY104" fmla="*/ 389938 h 603405"/>
                  <a:gd name="connsiteX105" fmla="*/ 295065 w 516072"/>
                  <a:gd name="connsiteY105" fmla="*/ 376588 h 603405"/>
                  <a:gd name="connsiteX106" fmla="*/ 290916 w 516072"/>
                  <a:gd name="connsiteY106" fmla="*/ 372099 h 603405"/>
                  <a:gd name="connsiteX107" fmla="*/ 284694 w 516072"/>
                  <a:gd name="connsiteY107" fmla="*/ 370603 h 603405"/>
                  <a:gd name="connsiteX108" fmla="*/ 264643 w 516072"/>
                  <a:gd name="connsiteY108" fmla="*/ 365424 h 603405"/>
                  <a:gd name="connsiteX109" fmla="*/ 253465 w 516072"/>
                  <a:gd name="connsiteY109" fmla="*/ 352534 h 603405"/>
                  <a:gd name="connsiteX110" fmla="*/ 248164 w 516072"/>
                  <a:gd name="connsiteY110" fmla="*/ 339184 h 603405"/>
                  <a:gd name="connsiteX111" fmla="*/ 249432 w 516072"/>
                  <a:gd name="connsiteY111" fmla="*/ 324453 h 603405"/>
                  <a:gd name="connsiteX112" fmla="*/ 263606 w 516072"/>
                  <a:gd name="connsiteY112" fmla="*/ 317202 h 603405"/>
                  <a:gd name="connsiteX113" fmla="*/ 320670 w 516072"/>
                  <a:gd name="connsiteY113" fmla="*/ 288927 h 603405"/>
                  <a:gd name="connsiteX114" fmla="*/ 26837 w 516072"/>
                  <a:gd name="connsiteY114" fmla="*/ 313206 h 603405"/>
                  <a:gd name="connsiteX115" fmla="*/ 69010 w 516072"/>
                  <a:gd name="connsiteY115" fmla="*/ 398701 h 603405"/>
                  <a:gd name="connsiteX116" fmla="*/ 109340 w 516072"/>
                  <a:gd name="connsiteY116" fmla="*/ 411473 h 603405"/>
                  <a:gd name="connsiteX117" fmla="*/ 110377 w 516072"/>
                  <a:gd name="connsiteY117" fmla="*/ 413429 h 603405"/>
                  <a:gd name="connsiteX118" fmla="*/ 112797 w 516072"/>
                  <a:gd name="connsiteY118" fmla="*/ 412279 h 603405"/>
                  <a:gd name="connsiteX119" fmla="*/ 116139 w 516072"/>
                  <a:gd name="connsiteY119" fmla="*/ 412048 h 603405"/>
                  <a:gd name="connsiteX120" fmla="*/ 120978 w 516072"/>
                  <a:gd name="connsiteY120" fmla="*/ 409632 h 603405"/>
                  <a:gd name="connsiteX121" fmla="*/ 121324 w 516072"/>
                  <a:gd name="connsiteY121" fmla="*/ 404799 h 603405"/>
                  <a:gd name="connsiteX122" fmla="*/ 93900 w 516072"/>
                  <a:gd name="connsiteY122" fmla="*/ 335069 h 603405"/>
                  <a:gd name="connsiteX123" fmla="*/ 96780 w 516072"/>
                  <a:gd name="connsiteY123" fmla="*/ 331041 h 603405"/>
                  <a:gd name="connsiteX124" fmla="*/ 103694 w 516072"/>
                  <a:gd name="connsiteY124" fmla="*/ 330466 h 603405"/>
                  <a:gd name="connsiteX125" fmla="*/ 109456 w 516072"/>
                  <a:gd name="connsiteY125" fmla="*/ 333803 h 603405"/>
                  <a:gd name="connsiteX126" fmla="*/ 139530 w 516072"/>
                  <a:gd name="connsiteY126" fmla="*/ 410092 h 603405"/>
                  <a:gd name="connsiteX127" fmla="*/ 138608 w 516072"/>
                  <a:gd name="connsiteY127" fmla="*/ 419873 h 603405"/>
                  <a:gd name="connsiteX128" fmla="*/ 129275 w 516072"/>
                  <a:gd name="connsiteY128" fmla="*/ 424706 h 603405"/>
                  <a:gd name="connsiteX129" fmla="*/ 117982 w 516072"/>
                  <a:gd name="connsiteY129" fmla="*/ 425741 h 603405"/>
                  <a:gd name="connsiteX130" fmla="*/ 114641 w 516072"/>
                  <a:gd name="connsiteY130" fmla="*/ 424821 h 603405"/>
                  <a:gd name="connsiteX131" fmla="*/ 95743 w 516072"/>
                  <a:gd name="connsiteY131" fmla="*/ 475220 h 603405"/>
                  <a:gd name="connsiteX132" fmla="*/ 108073 w 516072"/>
                  <a:gd name="connsiteY132" fmla="*/ 582693 h 603405"/>
                  <a:gd name="connsiteX133" fmla="*/ 390844 w 516072"/>
                  <a:gd name="connsiteY133" fmla="*/ 571647 h 603405"/>
                  <a:gd name="connsiteX134" fmla="*/ 389577 w 516072"/>
                  <a:gd name="connsiteY134" fmla="*/ 545181 h 603405"/>
                  <a:gd name="connsiteX135" fmla="*/ 383009 w 516072"/>
                  <a:gd name="connsiteY135" fmla="*/ 494667 h 603405"/>
                  <a:gd name="connsiteX136" fmla="*/ 320670 w 516072"/>
                  <a:gd name="connsiteY136" fmla="*/ 288927 h 603405"/>
                  <a:gd name="connsiteX137" fmla="*/ 263171 w 516072"/>
                  <a:gd name="connsiteY137" fmla="*/ 241404 h 603405"/>
                  <a:gd name="connsiteX138" fmla="*/ 292900 w 516072"/>
                  <a:gd name="connsiteY138" fmla="*/ 270861 h 603405"/>
                  <a:gd name="connsiteX139" fmla="*/ 310415 w 516072"/>
                  <a:gd name="connsiteY139" fmla="*/ 269365 h 603405"/>
                  <a:gd name="connsiteX140" fmla="*/ 338646 w 516072"/>
                  <a:gd name="connsiteY140" fmla="*/ 241404 h 603405"/>
                  <a:gd name="connsiteX141" fmla="*/ 360770 w 516072"/>
                  <a:gd name="connsiteY141" fmla="*/ 260045 h 603405"/>
                  <a:gd name="connsiteX142" fmla="*/ 412738 w 516072"/>
                  <a:gd name="connsiteY142" fmla="*/ 285014 h 603405"/>
                  <a:gd name="connsiteX143" fmla="*/ 492821 w 516072"/>
                  <a:gd name="connsiteY143" fmla="*/ 387309 h 603405"/>
                  <a:gd name="connsiteX144" fmla="*/ 515061 w 516072"/>
                  <a:gd name="connsiteY144" fmla="*/ 456695 h 603405"/>
                  <a:gd name="connsiteX145" fmla="*/ 501809 w 516072"/>
                  <a:gd name="connsiteY145" fmla="*/ 497773 h 603405"/>
                  <a:gd name="connsiteX146" fmla="*/ 445463 w 516072"/>
                  <a:gd name="connsiteY146" fmla="*/ 548058 h 603405"/>
                  <a:gd name="connsiteX147" fmla="*/ 416886 w 516072"/>
                  <a:gd name="connsiteY147" fmla="*/ 558874 h 603405"/>
                  <a:gd name="connsiteX148" fmla="*/ 410779 w 516072"/>
                  <a:gd name="connsiteY148" fmla="*/ 558414 h 603405"/>
                  <a:gd name="connsiteX149" fmla="*/ 411240 w 516072"/>
                  <a:gd name="connsiteY149" fmla="*/ 581542 h 603405"/>
                  <a:gd name="connsiteX150" fmla="*/ 401445 w 516072"/>
                  <a:gd name="connsiteY150" fmla="*/ 591668 h 603405"/>
                  <a:gd name="connsiteX151" fmla="*/ 96435 w 516072"/>
                  <a:gd name="connsiteY151" fmla="*/ 603405 h 603405"/>
                  <a:gd name="connsiteX152" fmla="*/ 95974 w 516072"/>
                  <a:gd name="connsiteY152" fmla="*/ 603405 h 603405"/>
                  <a:gd name="connsiteX153" fmla="*/ 88023 w 516072"/>
                  <a:gd name="connsiteY153" fmla="*/ 599608 h 603405"/>
                  <a:gd name="connsiteX154" fmla="*/ 86179 w 516072"/>
                  <a:gd name="connsiteY154" fmla="*/ 590633 h 603405"/>
                  <a:gd name="connsiteX155" fmla="*/ 84797 w 516072"/>
                  <a:gd name="connsiteY155" fmla="*/ 521132 h 603405"/>
                  <a:gd name="connsiteX156" fmla="*/ 77998 w 516072"/>
                  <a:gd name="connsiteY156" fmla="*/ 488568 h 603405"/>
                  <a:gd name="connsiteX157" fmla="*/ 72582 w 516072"/>
                  <a:gd name="connsiteY157" fmla="*/ 492595 h 603405"/>
                  <a:gd name="connsiteX158" fmla="*/ 49767 w 516072"/>
                  <a:gd name="connsiteY158" fmla="*/ 499269 h 603405"/>
                  <a:gd name="connsiteX159" fmla="*/ 13585 w 516072"/>
                  <a:gd name="connsiteY159" fmla="*/ 479363 h 603405"/>
                  <a:gd name="connsiteX160" fmla="*/ 35594 w 516072"/>
                  <a:gd name="connsiteY160" fmla="*/ 388230 h 603405"/>
                  <a:gd name="connsiteX161" fmla="*/ 40203 w 516072"/>
                  <a:gd name="connsiteY161" fmla="*/ 383972 h 603405"/>
                  <a:gd name="connsiteX162" fmla="*/ 1371 w 516072"/>
                  <a:gd name="connsiteY162" fmla="*/ 309524 h 603405"/>
                  <a:gd name="connsiteX163" fmla="*/ 1141 w 516072"/>
                  <a:gd name="connsiteY163" fmla="*/ 299743 h 603405"/>
                  <a:gd name="connsiteX164" fmla="*/ 9322 w 516072"/>
                  <a:gd name="connsiteY164" fmla="*/ 294335 h 603405"/>
                  <a:gd name="connsiteX165" fmla="*/ 201062 w 516072"/>
                  <a:gd name="connsiteY165" fmla="*/ 278456 h 603405"/>
                  <a:gd name="connsiteX166" fmla="*/ 241047 w 516072"/>
                  <a:gd name="connsiteY166" fmla="*/ 260045 h 603405"/>
                  <a:gd name="connsiteX167" fmla="*/ 300977 w 516072"/>
                  <a:gd name="connsiteY167" fmla="*/ 0 h 603405"/>
                  <a:gd name="connsiteX168" fmla="*/ 401111 w 516072"/>
                  <a:gd name="connsiteY168" fmla="*/ 98375 h 603405"/>
                  <a:gd name="connsiteX169" fmla="*/ 300977 w 516072"/>
                  <a:gd name="connsiteY169" fmla="*/ 239781 h 603405"/>
                  <a:gd name="connsiteX170" fmla="*/ 200728 w 516072"/>
                  <a:gd name="connsiteY170" fmla="*/ 98375 h 603405"/>
                  <a:gd name="connsiteX171" fmla="*/ 300977 w 516072"/>
                  <a:gd name="connsiteY171" fmla="*/ 0 h 60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516072" h="603405">
                    <a:moveTo>
                      <a:pt x="309853" y="506697"/>
                    </a:moveTo>
                    <a:cubicBezTo>
                      <a:pt x="318379" y="506236"/>
                      <a:pt x="325638" y="512687"/>
                      <a:pt x="326214" y="521096"/>
                    </a:cubicBezTo>
                    <a:cubicBezTo>
                      <a:pt x="326675" y="529621"/>
                      <a:pt x="320223" y="536878"/>
                      <a:pt x="311812" y="537454"/>
                    </a:cubicBezTo>
                    <a:lnTo>
                      <a:pt x="164332" y="546670"/>
                    </a:lnTo>
                    <a:cubicBezTo>
                      <a:pt x="163986" y="546670"/>
                      <a:pt x="163640" y="546670"/>
                      <a:pt x="163295" y="546670"/>
                    </a:cubicBezTo>
                    <a:cubicBezTo>
                      <a:pt x="155345" y="546670"/>
                      <a:pt x="148547" y="540449"/>
                      <a:pt x="147971" y="532270"/>
                    </a:cubicBezTo>
                    <a:cubicBezTo>
                      <a:pt x="147510" y="523746"/>
                      <a:pt x="153962" y="516489"/>
                      <a:pt x="162373" y="515913"/>
                    </a:cubicBezTo>
                    <a:close/>
                    <a:moveTo>
                      <a:pt x="300609" y="444361"/>
                    </a:moveTo>
                    <a:cubicBezTo>
                      <a:pt x="309135" y="443786"/>
                      <a:pt x="316394" y="450226"/>
                      <a:pt x="316970" y="458620"/>
                    </a:cubicBezTo>
                    <a:cubicBezTo>
                      <a:pt x="317431" y="467130"/>
                      <a:pt x="310979" y="474375"/>
                      <a:pt x="302568" y="474949"/>
                    </a:cubicBezTo>
                    <a:lnTo>
                      <a:pt x="155088" y="484149"/>
                    </a:lnTo>
                    <a:cubicBezTo>
                      <a:pt x="154742" y="484149"/>
                      <a:pt x="154396" y="484149"/>
                      <a:pt x="154051" y="484149"/>
                    </a:cubicBezTo>
                    <a:cubicBezTo>
                      <a:pt x="146101" y="484149"/>
                      <a:pt x="139303" y="477939"/>
                      <a:pt x="138727" y="469775"/>
                    </a:cubicBezTo>
                    <a:cubicBezTo>
                      <a:pt x="138266" y="461380"/>
                      <a:pt x="144718" y="454021"/>
                      <a:pt x="153129" y="453561"/>
                    </a:cubicBezTo>
                    <a:close/>
                    <a:moveTo>
                      <a:pt x="409511" y="410322"/>
                    </a:moveTo>
                    <a:lnTo>
                      <a:pt x="401791" y="472344"/>
                    </a:lnTo>
                    <a:lnTo>
                      <a:pt x="425067" y="451516"/>
                    </a:lnTo>
                    <a:cubicBezTo>
                      <a:pt x="420919" y="437939"/>
                      <a:pt x="415618" y="423555"/>
                      <a:pt x="409511" y="410322"/>
                    </a:cubicBezTo>
                    <a:close/>
                    <a:moveTo>
                      <a:pt x="228508" y="375201"/>
                    </a:moveTo>
                    <a:lnTo>
                      <a:pt x="218716" y="376007"/>
                    </a:lnTo>
                    <a:lnTo>
                      <a:pt x="229314" y="402806"/>
                    </a:lnTo>
                    <a:lnTo>
                      <a:pt x="238991" y="402001"/>
                    </a:lnTo>
                    <a:cubicBezTo>
                      <a:pt x="240719" y="401886"/>
                      <a:pt x="241871" y="401311"/>
                      <a:pt x="242677" y="400160"/>
                    </a:cubicBezTo>
                    <a:cubicBezTo>
                      <a:pt x="243368" y="399125"/>
                      <a:pt x="243484" y="397860"/>
                      <a:pt x="242908" y="396480"/>
                    </a:cubicBezTo>
                    <a:lnTo>
                      <a:pt x="236341" y="379802"/>
                    </a:lnTo>
                    <a:cubicBezTo>
                      <a:pt x="235765" y="378307"/>
                      <a:pt x="234729" y="377157"/>
                      <a:pt x="233231" y="376352"/>
                    </a:cubicBezTo>
                    <a:cubicBezTo>
                      <a:pt x="231733" y="375431"/>
                      <a:pt x="230121" y="375086"/>
                      <a:pt x="228508" y="375201"/>
                    </a:cubicBezTo>
                    <a:close/>
                    <a:moveTo>
                      <a:pt x="150356" y="340362"/>
                    </a:moveTo>
                    <a:cubicBezTo>
                      <a:pt x="148167" y="340592"/>
                      <a:pt x="146553" y="341397"/>
                      <a:pt x="145631" y="342778"/>
                    </a:cubicBezTo>
                    <a:cubicBezTo>
                      <a:pt x="144594" y="344160"/>
                      <a:pt x="144479" y="345886"/>
                      <a:pt x="145286" y="347727"/>
                    </a:cubicBezTo>
                    <a:lnTo>
                      <a:pt x="166258" y="401128"/>
                    </a:lnTo>
                    <a:cubicBezTo>
                      <a:pt x="167065" y="402969"/>
                      <a:pt x="168333" y="404465"/>
                      <a:pt x="170407" y="405616"/>
                    </a:cubicBezTo>
                    <a:cubicBezTo>
                      <a:pt x="172366" y="406767"/>
                      <a:pt x="174440" y="407228"/>
                      <a:pt x="176629" y="407112"/>
                    </a:cubicBezTo>
                    <a:cubicBezTo>
                      <a:pt x="178819" y="406882"/>
                      <a:pt x="180432" y="406077"/>
                      <a:pt x="181354" y="404696"/>
                    </a:cubicBezTo>
                    <a:cubicBezTo>
                      <a:pt x="182391" y="403315"/>
                      <a:pt x="182506" y="401703"/>
                      <a:pt x="181815" y="399747"/>
                    </a:cubicBezTo>
                    <a:lnTo>
                      <a:pt x="160727" y="346461"/>
                    </a:lnTo>
                    <a:cubicBezTo>
                      <a:pt x="160036" y="344620"/>
                      <a:pt x="158653" y="343009"/>
                      <a:pt x="156579" y="341858"/>
                    </a:cubicBezTo>
                    <a:cubicBezTo>
                      <a:pt x="154620" y="340707"/>
                      <a:pt x="152430" y="340131"/>
                      <a:pt x="150356" y="340362"/>
                    </a:cubicBezTo>
                    <a:close/>
                    <a:moveTo>
                      <a:pt x="212726" y="335175"/>
                    </a:moveTo>
                    <a:lnTo>
                      <a:pt x="202934" y="335980"/>
                    </a:lnTo>
                    <a:lnTo>
                      <a:pt x="213532" y="362895"/>
                    </a:lnTo>
                    <a:lnTo>
                      <a:pt x="223209" y="362089"/>
                    </a:lnTo>
                    <a:cubicBezTo>
                      <a:pt x="224937" y="361859"/>
                      <a:pt x="226089" y="361284"/>
                      <a:pt x="226895" y="360249"/>
                    </a:cubicBezTo>
                    <a:cubicBezTo>
                      <a:pt x="227586" y="359214"/>
                      <a:pt x="227701" y="357949"/>
                      <a:pt x="227125" y="356454"/>
                    </a:cubicBezTo>
                    <a:lnTo>
                      <a:pt x="220559" y="339776"/>
                    </a:lnTo>
                    <a:cubicBezTo>
                      <a:pt x="219983" y="338396"/>
                      <a:pt x="218946" y="337246"/>
                      <a:pt x="217449" y="336325"/>
                    </a:cubicBezTo>
                    <a:cubicBezTo>
                      <a:pt x="215951" y="335405"/>
                      <a:pt x="214339" y="335060"/>
                      <a:pt x="212726" y="335175"/>
                    </a:cubicBezTo>
                    <a:close/>
                    <a:moveTo>
                      <a:pt x="145055" y="327011"/>
                    </a:moveTo>
                    <a:cubicBezTo>
                      <a:pt x="151393" y="326436"/>
                      <a:pt x="157731" y="328047"/>
                      <a:pt x="163838" y="331500"/>
                    </a:cubicBezTo>
                    <a:cubicBezTo>
                      <a:pt x="169831" y="335068"/>
                      <a:pt x="174094" y="339671"/>
                      <a:pt x="176168" y="345195"/>
                    </a:cubicBezTo>
                    <a:lnTo>
                      <a:pt x="197256" y="398481"/>
                    </a:lnTo>
                    <a:cubicBezTo>
                      <a:pt x="199446" y="404005"/>
                      <a:pt x="198985" y="408954"/>
                      <a:pt x="195989" y="413212"/>
                    </a:cubicBezTo>
                    <a:cubicBezTo>
                      <a:pt x="192993" y="417470"/>
                      <a:pt x="188268" y="419887"/>
                      <a:pt x="181930" y="420463"/>
                    </a:cubicBezTo>
                    <a:cubicBezTo>
                      <a:pt x="175477" y="420923"/>
                      <a:pt x="169254" y="419427"/>
                      <a:pt x="163147" y="415974"/>
                    </a:cubicBezTo>
                    <a:cubicBezTo>
                      <a:pt x="157040" y="412407"/>
                      <a:pt x="152891" y="407803"/>
                      <a:pt x="150702" y="402394"/>
                    </a:cubicBezTo>
                    <a:lnTo>
                      <a:pt x="129729" y="348993"/>
                    </a:lnTo>
                    <a:cubicBezTo>
                      <a:pt x="127540" y="343469"/>
                      <a:pt x="128001" y="338520"/>
                      <a:pt x="130882" y="334262"/>
                    </a:cubicBezTo>
                    <a:cubicBezTo>
                      <a:pt x="133878" y="330004"/>
                      <a:pt x="138717" y="327472"/>
                      <a:pt x="145055" y="327011"/>
                    </a:cubicBezTo>
                    <a:close/>
                    <a:moveTo>
                      <a:pt x="213417" y="321488"/>
                    </a:moveTo>
                    <a:cubicBezTo>
                      <a:pt x="217564" y="321143"/>
                      <a:pt x="221711" y="322178"/>
                      <a:pt x="225743" y="324479"/>
                    </a:cubicBezTo>
                    <a:cubicBezTo>
                      <a:pt x="229775" y="326779"/>
                      <a:pt x="232540" y="329884"/>
                      <a:pt x="234037" y="333565"/>
                    </a:cubicBezTo>
                    <a:lnTo>
                      <a:pt x="245096" y="361859"/>
                    </a:lnTo>
                    <a:cubicBezTo>
                      <a:pt x="245672" y="363240"/>
                      <a:pt x="245557" y="364390"/>
                      <a:pt x="244866" y="365425"/>
                    </a:cubicBezTo>
                    <a:cubicBezTo>
                      <a:pt x="244060" y="366575"/>
                      <a:pt x="242908" y="367150"/>
                      <a:pt x="241295" y="367265"/>
                    </a:cubicBezTo>
                    <a:lnTo>
                      <a:pt x="241410" y="367380"/>
                    </a:lnTo>
                    <a:cubicBezTo>
                      <a:pt x="242908" y="367265"/>
                      <a:pt x="244520" y="367610"/>
                      <a:pt x="246018" y="368530"/>
                    </a:cubicBezTo>
                    <a:cubicBezTo>
                      <a:pt x="247516" y="369451"/>
                      <a:pt x="248553" y="370486"/>
                      <a:pt x="249129" y="371866"/>
                    </a:cubicBezTo>
                    <a:lnTo>
                      <a:pt x="260303" y="400275"/>
                    </a:lnTo>
                    <a:cubicBezTo>
                      <a:pt x="261685" y="403841"/>
                      <a:pt x="261455" y="407176"/>
                      <a:pt x="259496" y="409937"/>
                    </a:cubicBezTo>
                    <a:cubicBezTo>
                      <a:pt x="257538" y="412812"/>
                      <a:pt x="254313" y="414423"/>
                      <a:pt x="250165" y="414768"/>
                    </a:cubicBezTo>
                    <a:lnTo>
                      <a:pt x="223439" y="416953"/>
                    </a:lnTo>
                    <a:cubicBezTo>
                      <a:pt x="221020" y="417183"/>
                      <a:pt x="218486" y="415688"/>
                      <a:pt x="217679" y="413617"/>
                    </a:cubicBezTo>
                    <a:lnTo>
                      <a:pt x="183811" y="327814"/>
                    </a:lnTo>
                    <a:cubicBezTo>
                      <a:pt x="183005" y="325744"/>
                      <a:pt x="184272" y="323903"/>
                      <a:pt x="186576" y="323673"/>
                    </a:cubicBezTo>
                    <a:close/>
                    <a:moveTo>
                      <a:pt x="263606" y="317202"/>
                    </a:moveTo>
                    <a:cubicBezTo>
                      <a:pt x="270059" y="316627"/>
                      <a:pt x="276282" y="318238"/>
                      <a:pt x="282389" y="321691"/>
                    </a:cubicBezTo>
                    <a:cubicBezTo>
                      <a:pt x="288496" y="325259"/>
                      <a:pt x="292645" y="329862"/>
                      <a:pt x="294834" y="335386"/>
                    </a:cubicBezTo>
                    <a:lnTo>
                      <a:pt x="295987" y="338264"/>
                    </a:lnTo>
                    <a:cubicBezTo>
                      <a:pt x="296793" y="340335"/>
                      <a:pt x="295526" y="342176"/>
                      <a:pt x="293106" y="342292"/>
                    </a:cubicBezTo>
                    <a:lnTo>
                      <a:pt x="286192" y="342867"/>
                    </a:lnTo>
                    <a:cubicBezTo>
                      <a:pt x="283772" y="343097"/>
                      <a:pt x="281237" y="341601"/>
                      <a:pt x="280430" y="339529"/>
                    </a:cubicBezTo>
                    <a:lnTo>
                      <a:pt x="279278" y="336652"/>
                    </a:lnTo>
                    <a:cubicBezTo>
                      <a:pt x="278586" y="334811"/>
                      <a:pt x="277203" y="333200"/>
                      <a:pt x="275129" y="332049"/>
                    </a:cubicBezTo>
                    <a:cubicBezTo>
                      <a:pt x="273170" y="330898"/>
                      <a:pt x="271096" y="330322"/>
                      <a:pt x="268907" y="330553"/>
                    </a:cubicBezTo>
                    <a:cubicBezTo>
                      <a:pt x="266717" y="330783"/>
                      <a:pt x="265104" y="331588"/>
                      <a:pt x="264182" y="332969"/>
                    </a:cubicBezTo>
                    <a:cubicBezTo>
                      <a:pt x="263145" y="334351"/>
                      <a:pt x="263030" y="336077"/>
                      <a:pt x="263721" y="337918"/>
                    </a:cubicBezTo>
                    <a:lnTo>
                      <a:pt x="269022" y="351153"/>
                    </a:lnTo>
                    <a:cubicBezTo>
                      <a:pt x="269713" y="352995"/>
                      <a:pt x="271096" y="354606"/>
                      <a:pt x="273170" y="355757"/>
                    </a:cubicBezTo>
                    <a:cubicBezTo>
                      <a:pt x="275129" y="356908"/>
                      <a:pt x="277319" y="357483"/>
                      <a:pt x="279393" y="357253"/>
                    </a:cubicBezTo>
                    <a:cubicBezTo>
                      <a:pt x="286307" y="356678"/>
                      <a:pt x="292990" y="358404"/>
                      <a:pt x="299328" y="362432"/>
                    </a:cubicBezTo>
                    <a:cubicBezTo>
                      <a:pt x="304860" y="366000"/>
                      <a:pt x="308547" y="370258"/>
                      <a:pt x="310621" y="375322"/>
                    </a:cubicBezTo>
                    <a:lnTo>
                      <a:pt x="315807" y="388672"/>
                    </a:lnTo>
                    <a:cubicBezTo>
                      <a:pt x="317996" y="394196"/>
                      <a:pt x="317535" y="399145"/>
                      <a:pt x="314539" y="403403"/>
                    </a:cubicBezTo>
                    <a:cubicBezTo>
                      <a:pt x="311658" y="407661"/>
                      <a:pt x="306819" y="410078"/>
                      <a:pt x="300481" y="410654"/>
                    </a:cubicBezTo>
                    <a:cubicBezTo>
                      <a:pt x="294028" y="411114"/>
                      <a:pt x="287805" y="409618"/>
                      <a:pt x="281698" y="406165"/>
                    </a:cubicBezTo>
                    <a:cubicBezTo>
                      <a:pt x="275590" y="402598"/>
                      <a:pt x="271442" y="397994"/>
                      <a:pt x="269252" y="392585"/>
                    </a:cubicBezTo>
                    <a:lnTo>
                      <a:pt x="268100" y="389593"/>
                    </a:lnTo>
                    <a:cubicBezTo>
                      <a:pt x="267293" y="387521"/>
                      <a:pt x="268561" y="385680"/>
                      <a:pt x="270866" y="385449"/>
                    </a:cubicBezTo>
                    <a:lnTo>
                      <a:pt x="277780" y="384874"/>
                    </a:lnTo>
                    <a:cubicBezTo>
                      <a:pt x="280200" y="384759"/>
                      <a:pt x="282735" y="386255"/>
                      <a:pt x="283541" y="388212"/>
                    </a:cubicBezTo>
                    <a:lnTo>
                      <a:pt x="284809" y="391319"/>
                    </a:lnTo>
                    <a:cubicBezTo>
                      <a:pt x="285500" y="393160"/>
                      <a:pt x="286883" y="394656"/>
                      <a:pt x="288957" y="395807"/>
                    </a:cubicBezTo>
                    <a:cubicBezTo>
                      <a:pt x="290916" y="396958"/>
                      <a:pt x="292990" y="397419"/>
                      <a:pt x="295180" y="397303"/>
                    </a:cubicBezTo>
                    <a:cubicBezTo>
                      <a:pt x="297369" y="397073"/>
                      <a:pt x="298983" y="396268"/>
                      <a:pt x="299905" y="394887"/>
                    </a:cubicBezTo>
                    <a:cubicBezTo>
                      <a:pt x="300942" y="393506"/>
                      <a:pt x="301057" y="391894"/>
                      <a:pt x="300250" y="389938"/>
                    </a:cubicBezTo>
                    <a:lnTo>
                      <a:pt x="295065" y="376588"/>
                    </a:lnTo>
                    <a:cubicBezTo>
                      <a:pt x="294258" y="374746"/>
                      <a:pt x="292875" y="373250"/>
                      <a:pt x="290916" y="372099"/>
                    </a:cubicBezTo>
                    <a:cubicBezTo>
                      <a:pt x="288957" y="370948"/>
                      <a:pt x="286883" y="370488"/>
                      <a:pt x="284694" y="370603"/>
                    </a:cubicBezTo>
                    <a:cubicBezTo>
                      <a:pt x="277780" y="371179"/>
                      <a:pt x="270981" y="369337"/>
                      <a:pt x="264643" y="365424"/>
                    </a:cubicBezTo>
                    <a:cubicBezTo>
                      <a:pt x="259227" y="361856"/>
                      <a:pt x="255424" y="357483"/>
                      <a:pt x="253465" y="352534"/>
                    </a:cubicBezTo>
                    <a:lnTo>
                      <a:pt x="248164" y="339184"/>
                    </a:lnTo>
                    <a:cubicBezTo>
                      <a:pt x="246090" y="333660"/>
                      <a:pt x="246436" y="328711"/>
                      <a:pt x="249432" y="324453"/>
                    </a:cubicBezTo>
                    <a:cubicBezTo>
                      <a:pt x="252543" y="320195"/>
                      <a:pt x="257268" y="317663"/>
                      <a:pt x="263606" y="317202"/>
                    </a:cubicBezTo>
                    <a:close/>
                    <a:moveTo>
                      <a:pt x="320670" y="288927"/>
                    </a:moveTo>
                    <a:lnTo>
                      <a:pt x="26837" y="313206"/>
                    </a:lnTo>
                    <a:cubicBezTo>
                      <a:pt x="44236" y="344389"/>
                      <a:pt x="58064" y="372811"/>
                      <a:pt x="69010" y="398701"/>
                    </a:cubicBezTo>
                    <a:cubicBezTo>
                      <a:pt x="78459" y="396975"/>
                      <a:pt x="99892" y="395249"/>
                      <a:pt x="109340" y="411473"/>
                    </a:cubicBezTo>
                    <a:cubicBezTo>
                      <a:pt x="109686" y="412164"/>
                      <a:pt x="110032" y="412739"/>
                      <a:pt x="110377" y="413429"/>
                    </a:cubicBezTo>
                    <a:cubicBezTo>
                      <a:pt x="110953" y="412854"/>
                      <a:pt x="111760" y="412394"/>
                      <a:pt x="112797" y="412279"/>
                    </a:cubicBezTo>
                    <a:lnTo>
                      <a:pt x="116139" y="412048"/>
                    </a:lnTo>
                    <a:cubicBezTo>
                      <a:pt x="118328" y="411818"/>
                      <a:pt x="119941" y="411013"/>
                      <a:pt x="120978" y="409632"/>
                    </a:cubicBezTo>
                    <a:cubicBezTo>
                      <a:pt x="122015" y="408251"/>
                      <a:pt x="122131" y="406640"/>
                      <a:pt x="121324" y="404799"/>
                    </a:cubicBezTo>
                    <a:lnTo>
                      <a:pt x="93900" y="335069"/>
                    </a:lnTo>
                    <a:cubicBezTo>
                      <a:pt x="93093" y="332997"/>
                      <a:pt x="94361" y="331156"/>
                      <a:pt x="96780" y="331041"/>
                    </a:cubicBezTo>
                    <a:lnTo>
                      <a:pt x="103694" y="330466"/>
                    </a:lnTo>
                    <a:cubicBezTo>
                      <a:pt x="105999" y="330236"/>
                      <a:pt x="108649" y="331732"/>
                      <a:pt x="109456" y="333803"/>
                    </a:cubicBezTo>
                    <a:lnTo>
                      <a:pt x="139530" y="410092"/>
                    </a:lnTo>
                    <a:cubicBezTo>
                      <a:pt x="140913" y="413774"/>
                      <a:pt x="140682" y="416996"/>
                      <a:pt x="138608" y="419873"/>
                    </a:cubicBezTo>
                    <a:cubicBezTo>
                      <a:pt x="136649" y="422750"/>
                      <a:pt x="133423" y="424361"/>
                      <a:pt x="129275" y="424706"/>
                    </a:cubicBezTo>
                    <a:lnTo>
                      <a:pt x="117982" y="425741"/>
                    </a:lnTo>
                    <a:cubicBezTo>
                      <a:pt x="116830" y="425741"/>
                      <a:pt x="115678" y="425511"/>
                      <a:pt x="114641" y="424821"/>
                    </a:cubicBezTo>
                    <a:cubicBezTo>
                      <a:pt x="118559" y="442656"/>
                      <a:pt x="111414" y="461412"/>
                      <a:pt x="95743" y="475220"/>
                    </a:cubicBezTo>
                    <a:cubicBezTo>
                      <a:pt x="110262" y="529072"/>
                      <a:pt x="109916" y="564858"/>
                      <a:pt x="108073" y="582693"/>
                    </a:cubicBezTo>
                    <a:lnTo>
                      <a:pt x="390844" y="571647"/>
                    </a:lnTo>
                    <a:cubicBezTo>
                      <a:pt x="390729" y="563017"/>
                      <a:pt x="390268" y="554041"/>
                      <a:pt x="389577" y="545181"/>
                    </a:cubicBezTo>
                    <a:cubicBezTo>
                      <a:pt x="376902" y="530913"/>
                      <a:pt x="378169" y="508014"/>
                      <a:pt x="383009" y="494667"/>
                    </a:cubicBezTo>
                    <a:cubicBezTo>
                      <a:pt x="366877" y="402728"/>
                      <a:pt x="331041" y="313436"/>
                      <a:pt x="320670" y="288927"/>
                    </a:cubicBezTo>
                    <a:close/>
                    <a:moveTo>
                      <a:pt x="263171" y="241404"/>
                    </a:moveTo>
                    <a:lnTo>
                      <a:pt x="292900" y="270861"/>
                    </a:lnTo>
                    <a:lnTo>
                      <a:pt x="310415" y="269365"/>
                    </a:lnTo>
                    <a:lnTo>
                      <a:pt x="338646" y="241404"/>
                    </a:lnTo>
                    <a:lnTo>
                      <a:pt x="360770" y="260045"/>
                    </a:lnTo>
                    <a:cubicBezTo>
                      <a:pt x="360770" y="260045"/>
                      <a:pt x="407552" y="282483"/>
                      <a:pt x="412738" y="285014"/>
                    </a:cubicBezTo>
                    <a:cubicBezTo>
                      <a:pt x="445117" y="300433"/>
                      <a:pt x="471504" y="335414"/>
                      <a:pt x="492821" y="387309"/>
                    </a:cubicBezTo>
                    <a:cubicBezTo>
                      <a:pt x="507571" y="423210"/>
                      <a:pt x="514715" y="455314"/>
                      <a:pt x="515061" y="456695"/>
                    </a:cubicBezTo>
                    <a:cubicBezTo>
                      <a:pt x="518402" y="471768"/>
                      <a:pt x="513332" y="487417"/>
                      <a:pt x="501809" y="497773"/>
                    </a:cubicBezTo>
                    <a:lnTo>
                      <a:pt x="445463" y="548058"/>
                    </a:lnTo>
                    <a:cubicBezTo>
                      <a:pt x="437281" y="555307"/>
                      <a:pt x="427026" y="558874"/>
                      <a:pt x="416886" y="558874"/>
                    </a:cubicBezTo>
                    <a:cubicBezTo>
                      <a:pt x="414927" y="558874"/>
                      <a:pt x="412853" y="558759"/>
                      <a:pt x="410779" y="558414"/>
                    </a:cubicBezTo>
                    <a:cubicBezTo>
                      <a:pt x="411124" y="566238"/>
                      <a:pt x="411355" y="573948"/>
                      <a:pt x="411240" y="581542"/>
                    </a:cubicBezTo>
                    <a:cubicBezTo>
                      <a:pt x="411240" y="586950"/>
                      <a:pt x="406861" y="591438"/>
                      <a:pt x="401445" y="591668"/>
                    </a:cubicBezTo>
                    <a:lnTo>
                      <a:pt x="96435" y="603405"/>
                    </a:lnTo>
                    <a:cubicBezTo>
                      <a:pt x="96319" y="603405"/>
                      <a:pt x="96204" y="603405"/>
                      <a:pt x="95974" y="603405"/>
                    </a:cubicBezTo>
                    <a:cubicBezTo>
                      <a:pt x="92863" y="603405"/>
                      <a:pt x="89982" y="602024"/>
                      <a:pt x="88023" y="599608"/>
                    </a:cubicBezTo>
                    <a:cubicBezTo>
                      <a:pt x="86064" y="597076"/>
                      <a:pt x="85373" y="593739"/>
                      <a:pt x="86179" y="590633"/>
                    </a:cubicBezTo>
                    <a:cubicBezTo>
                      <a:pt x="86295" y="590172"/>
                      <a:pt x="92171" y="566814"/>
                      <a:pt x="84797" y="521132"/>
                    </a:cubicBezTo>
                    <a:cubicBezTo>
                      <a:pt x="83299" y="511697"/>
                      <a:pt x="81109" y="500765"/>
                      <a:pt x="77998" y="488568"/>
                    </a:cubicBezTo>
                    <a:cubicBezTo>
                      <a:pt x="76385" y="489949"/>
                      <a:pt x="74541" y="491330"/>
                      <a:pt x="72582" y="492595"/>
                    </a:cubicBezTo>
                    <a:cubicBezTo>
                      <a:pt x="65553" y="497083"/>
                      <a:pt x="57603" y="499269"/>
                      <a:pt x="49767" y="499269"/>
                    </a:cubicBezTo>
                    <a:cubicBezTo>
                      <a:pt x="35594" y="499269"/>
                      <a:pt x="21651" y="492250"/>
                      <a:pt x="13585" y="479363"/>
                    </a:cubicBezTo>
                    <a:cubicBezTo>
                      <a:pt x="1025" y="459571"/>
                      <a:pt x="-818" y="423900"/>
                      <a:pt x="35594" y="388230"/>
                    </a:cubicBezTo>
                    <a:cubicBezTo>
                      <a:pt x="36977" y="386849"/>
                      <a:pt x="38475" y="385468"/>
                      <a:pt x="40203" y="383972"/>
                    </a:cubicBezTo>
                    <a:cubicBezTo>
                      <a:pt x="29602" y="361189"/>
                      <a:pt x="16927" y="336334"/>
                      <a:pt x="1371" y="309524"/>
                    </a:cubicBezTo>
                    <a:cubicBezTo>
                      <a:pt x="-357" y="306532"/>
                      <a:pt x="-473" y="302850"/>
                      <a:pt x="1141" y="299743"/>
                    </a:cubicBezTo>
                    <a:cubicBezTo>
                      <a:pt x="2754" y="296636"/>
                      <a:pt x="5865" y="294565"/>
                      <a:pt x="9322" y="294335"/>
                    </a:cubicBezTo>
                    <a:lnTo>
                      <a:pt x="201062" y="278456"/>
                    </a:lnTo>
                    <a:lnTo>
                      <a:pt x="241047" y="260045"/>
                    </a:lnTo>
                    <a:close/>
                    <a:moveTo>
                      <a:pt x="300977" y="0"/>
                    </a:moveTo>
                    <a:cubicBezTo>
                      <a:pt x="372419" y="0"/>
                      <a:pt x="401687" y="36819"/>
                      <a:pt x="401111" y="98375"/>
                    </a:cubicBezTo>
                    <a:cubicBezTo>
                      <a:pt x="400189" y="186969"/>
                      <a:pt x="357785" y="239781"/>
                      <a:pt x="300977" y="239781"/>
                    </a:cubicBezTo>
                    <a:cubicBezTo>
                      <a:pt x="244054" y="239781"/>
                      <a:pt x="201765" y="186969"/>
                      <a:pt x="200728" y="98375"/>
                    </a:cubicBezTo>
                    <a:cubicBezTo>
                      <a:pt x="200152" y="36819"/>
                      <a:pt x="229420" y="0"/>
                      <a:pt x="300977" y="0"/>
                    </a:cubicBezTo>
                    <a:close/>
                  </a:path>
                </a:pathLst>
              </a:custGeom>
              <a:solidFill>
                <a:schemeClr val="bg1"/>
              </a:solidFill>
              <a:ln>
                <a:noFill/>
              </a:ln>
            </p:spPr>
            <p:txBody>
              <a:bodyPr wrap="square" lIns="91440" tIns="45720" rIns="91440" bIns="45720">
                <a:normAutofit fontScale="6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sp>
        <p:nvSpPr>
          <p:cNvPr id="15" name="ïṣḻiďê"/>
          <p:cNvSpPr/>
          <p:nvPr/>
        </p:nvSpPr>
        <p:spPr bwMode="auto">
          <a:xfrm>
            <a:off x="4603856" y="1312044"/>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1</a:t>
            </a:r>
            <a:endParaRPr lang="zh-CN" altLang="en-US" sz="1600" b="1" dirty="0">
              <a:solidFill>
                <a:schemeClr val="tx1"/>
              </a:solidFill>
            </a:endParaRPr>
          </a:p>
        </p:txBody>
      </p:sp>
      <p:sp>
        <p:nvSpPr>
          <p:cNvPr id="16" name="ïSḻíde"/>
          <p:cNvSpPr/>
          <p:nvPr/>
        </p:nvSpPr>
        <p:spPr bwMode="auto">
          <a:xfrm>
            <a:off x="4640735" y="2040384"/>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2</a:t>
            </a:r>
            <a:endParaRPr lang="zh-CN" altLang="en-US" sz="1600" b="1" dirty="0">
              <a:solidFill>
                <a:schemeClr val="tx1"/>
              </a:solidFill>
            </a:endParaRPr>
          </a:p>
        </p:txBody>
      </p:sp>
      <p:sp>
        <p:nvSpPr>
          <p:cNvPr id="17" name="iślídè"/>
          <p:cNvSpPr/>
          <p:nvPr/>
        </p:nvSpPr>
        <p:spPr bwMode="auto">
          <a:xfrm>
            <a:off x="4640735" y="2794893"/>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3</a:t>
            </a:r>
            <a:endParaRPr lang="zh-CN" altLang="en-US" sz="1600" b="1" dirty="0">
              <a:solidFill>
                <a:schemeClr val="tx1"/>
              </a:solidFill>
            </a:endParaRPr>
          </a:p>
        </p:txBody>
      </p:sp>
      <p:sp>
        <p:nvSpPr>
          <p:cNvPr id="18" name="ïṥḷîḑé"/>
          <p:cNvSpPr/>
          <p:nvPr/>
        </p:nvSpPr>
        <p:spPr bwMode="auto">
          <a:xfrm>
            <a:off x="4640735" y="3549402"/>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4</a:t>
            </a:r>
            <a:endParaRPr lang="zh-CN" altLang="en-US" sz="1600" b="1" dirty="0">
              <a:solidFill>
                <a:schemeClr val="tx1"/>
              </a:solidFill>
            </a:endParaRPr>
          </a:p>
        </p:txBody>
      </p:sp>
      <p:sp>
        <p:nvSpPr>
          <p:cNvPr id="19" name="îSļidè"/>
          <p:cNvSpPr/>
          <p:nvPr/>
        </p:nvSpPr>
        <p:spPr bwMode="auto">
          <a:xfrm>
            <a:off x="4640735" y="4303910"/>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5</a:t>
            </a:r>
            <a:endParaRPr lang="zh-CN" altLang="en-US" sz="1600" b="1" dirty="0">
              <a:solidFill>
                <a:schemeClr val="tx1"/>
              </a:solidFill>
            </a:endParaRPr>
          </a:p>
        </p:txBody>
      </p:sp>
      <p:grpSp>
        <p:nvGrpSpPr>
          <p:cNvPr id="80" name="组合 79"/>
          <p:cNvGrpSpPr/>
          <p:nvPr/>
        </p:nvGrpSpPr>
        <p:grpSpPr>
          <a:xfrm>
            <a:off x="0" y="409468"/>
            <a:ext cx="5578821" cy="502031"/>
            <a:chOff x="279400" y="419100"/>
            <a:chExt cx="5578821" cy="502031"/>
          </a:xfrm>
        </p:grpSpPr>
        <p:sp>
          <p:nvSpPr>
            <p:cNvPr id="81" name="矩形 80"/>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1081240" y="482485"/>
              <a:ext cx="4776981" cy="438646"/>
            </a:xfrm>
            <a:prstGeom prst="rect">
              <a:avLst/>
            </a:prstGeom>
            <a:noFill/>
          </p:spPr>
          <p:txBody>
            <a:bodyPr wrap="square" rtlCol="0">
              <a:spAutoFit/>
            </a:bodyPr>
            <a:lstStyle/>
            <a:p>
              <a:pPr defTabSz="913765">
                <a:lnSpc>
                  <a:spcPct val="80000"/>
                </a:lnSpc>
                <a:spcBef>
                  <a:spcPct val="0"/>
                </a:spcBef>
              </a:pPr>
              <a:r>
                <a:rPr lang="zh-CN" altLang="en-US" sz="2800" b="1" i="1" dirty="0">
                  <a:effectLst>
                    <a:outerShdw blurRad="38100" dist="38100" dir="2700000" algn="tl">
                      <a:srgbClr val="000000">
                        <a:alpha val="43137"/>
                      </a:srgbClr>
                    </a:outerShdw>
                  </a:effectLst>
                </a:rPr>
                <a:t>终端接入及评测流程</a:t>
              </a:r>
            </a:p>
          </p:txBody>
        </p:sp>
      </p:grpSp>
      <p:sp>
        <p:nvSpPr>
          <p:cNvPr id="86" name="íSlïḑé">
            <a:hlinkClick r:id="rId7" action="ppaction://hlinksldjump"/>
            <a:extLst>
              <a:ext uri="{FF2B5EF4-FFF2-40B4-BE49-F238E27FC236}">
                <a16:creationId xmlns:a16="http://schemas.microsoft.com/office/drawing/2014/main" id="{D8A71983-511E-4214-9115-67897C8AA264}"/>
              </a:ext>
            </a:extLst>
          </p:cNvPr>
          <p:cNvSpPr/>
          <p:nvPr/>
        </p:nvSpPr>
        <p:spPr>
          <a:xfrm>
            <a:off x="6424368" y="5043778"/>
            <a:ext cx="537820" cy="53782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zh-CN" altLang="en-US" dirty="0"/>
          </a:p>
        </p:txBody>
      </p:sp>
      <p:sp>
        <p:nvSpPr>
          <p:cNvPr id="87" name="îŝľiḑè">
            <a:extLst>
              <a:ext uri="{FF2B5EF4-FFF2-40B4-BE49-F238E27FC236}">
                <a16:creationId xmlns:a16="http://schemas.microsoft.com/office/drawing/2014/main" id="{D4297421-8128-4E52-B794-87B93D79AF7A}"/>
              </a:ext>
            </a:extLst>
          </p:cNvPr>
          <p:cNvSpPr/>
          <p:nvPr/>
        </p:nvSpPr>
        <p:spPr bwMode="auto">
          <a:xfrm>
            <a:off x="6556160" y="5153759"/>
            <a:ext cx="274236" cy="273876"/>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endParaRPr lang="en-US" sz="7200" dirty="0"/>
          </a:p>
        </p:txBody>
      </p:sp>
      <p:sp>
        <p:nvSpPr>
          <p:cNvPr id="92" name="ísḻíďê">
            <a:extLst>
              <a:ext uri="{FF2B5EF4-FFF2-40B4-BE49-F238E27FC236}">
                <a16:creationId xmlns:a16="http://schemas.microsoft.com/office/drawing/2014/main" id="{9D80BFE4-9F80-4748-885B-4F829F4904FD}"/>
              </a:ext>
            </a:extLst>
          </p:cNvPr>
          <p:cNvSpPr/>
          <p:nvPr/>
        </p:nvSpPr>
        <p:spPr bwMode="auto">
          <a:xfrm>
            <a:off x="7039511" y="5146310"/>
            <a:ext cx="44771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zh-CN" altLang="en-US" sz="1100" dirty="0"/>
              <a:t>中继代理多对多模式</a:t>
            </a:r>
            <a:endParaRPr lang="en-US" altLang="zh-CN" sz="1100" dirty="0"/>
          </a:p>
        </p:txBody>
      </p:sp>
      <p:sp>
        <p:nvSpPr>
          <p:cNvPr id="93" name="îSļidè">
            <a:extLst>
              <a:ext uri="{FF2B5EF4-FFF2-40B4-BE49-F238E27FC236}">
                <a16:creationId xmlns:a16="http://schemas.microsoft.com/office/drawing/2014/main" id="{685EF9FC-6EAC-455A-9B63-578F45B6C0DE}"/>
              </a:ext>
            </a:extLst>
          </p:cNvPr>
          <p:cNvSpPr/>
          <p:nvPr/>
        </p:nvSpPr>
        <p:spPr bwMode="auto">
          <a:xfrm>
            <a:off x="4625784" y="5116340"/>
            <a:ext cx="1779488" cy="46005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91440" tIns="45720" rIns="91440" bIns="45720" rtlCol="0" anchor="ctr">
            <a:normAutofit/>
          </a:bodyPr>
          <a:lstStyle/>
          <a:p>
            <a:pPr algn="r"/>
            <a:r>
              <a:rPr lang="en-US" altLang="zh-CN" sz="1600" b="1" dirty="0">
                <a:solidFill>
                  <a:schemeClr val="tx1"/>
                </a:solidFill>
              </a:rPr>
              <a:t>6</a:t>
            </a:r>
            <a:endParaRPr lang="zh-CN" altLang="en-US" sz="1600" b="1" dirty="0">
              <a:solidFill>
                <a:schemeClr val="tx1"/>
              </a:solidFill>
            </a:endParaRPr>
          </a:p>
        </p:txBody>
      </p:sp>
      <p:cxnSp>
        <p:nvCxnSpPr>
          <p:cNvPr id="88" name="直接连接符 87">
            <a:extLst>
              <a:ext uri="{FF2B5EF4-FFF2-40B4-BE49-F238E27FC236}">
                <a16:creationId xmlns:a16="http://schemas.microsoft.com/office/drawing/2014/main" id="{40747F2D-26CF-4D28-A775-F9C3222CD271}"/>
              </a:ext>
            </a:extLst>
          </p:cNvPr>
          <p:cNvCxnSpPr/>
          <p:nvPr/>
        </p:nvCxnSpPr>
        <p:spPr>
          <a:xfrm flipV="1">
            <a:off x="7160555" y="5622763"/>
            <a:ext cx="4356094"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pic>
        <p:nvPicPr>
          <p:cNvPr id="89" name="图片 88">
            <a:extLst>
              <a:ext uri="{FF2B5EF4-FFF2-40B4-BE49-F238E27FC236}">
                <a16:creationId xmlns:a16="http://schemas.microsoft.com/office/drawing/2014/main" id="{18240576-2850-42B5-86E6-0F95C962BA6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2" name="图片 1">
            <a:extLst>
              <a:ext uri="{FF2B5EF4-FFF2-40B4-BE49-F238E27FC236}">
                <a16:creationId xmlns:a16="http://schemas.microsoft.com/office/drawing/2014/main" id="{1A821760-60B5-47D0-A8E5-5172B365150E}"/>
              </a:ext>
            </a:extLst>
          </p:cNvPr>
          <p:cNvPicPr>
            <a:picLocks noChangeAspect="1"/>
          </p:cNvPicPr>
          <p:nvPr/>
        </p:nvPicPr>
        <p:blipFill>
          <a:blip r:embed="rId9"/>
          <a:stretch>
            <a:fillRect/>
          </a:stretch>
        </p:blipFill>
        <p:spPr>
          <a:xfrm>
            <a:off x="7151535" y="1863789"/>
            <a:ext cx="4365114" cy="6097"/>
          </a:xfrm>
          <a:prstGeom prst="rect">
            <a:avLst/>
          </a:prstGeom>
        </p:spPr>
      </p:pic>
    </p:spTree>
    <p:extLst>
      <p:ext uri="{BB962C8B-B14F-4D97-AF65-F5344CB8AC3E}">
        <p14:creationId xmlns:p14="http://schemas.microsoft.com/office/powerpoint/2010/main" val="10588993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1000"/>
                                        <p:tgtEl>
                                          <p:spTgt spid="33"/>
                                        </p:tgtEl>
                                      </p:cBhvr>
                                    </p:animEffect>
                                    <p:anim calcmode="lin" valueType="num">
                                      <p:cBhvr>
                                        <p:cTn id="37" dur="1000" fill="hold"/>
                                        <p:tgtEl>
                                          <p:spTgt spid="33"/>
                                        </p:tgtEl>
                                        <p:attrNameLst>
                                          <p:attrName>ppt_x</p:attrName>
                                        </p:attrNameLst>
                                      </p:cBhvr>
                                      <p:tavLst>
                                        <p:tav tm="0">
                                          <p:val>
                                            <p:strVal val="#ppt_x"/>
                                          </p:val>
                                        </p:tav>
                                        <p:tav tm="100000">
                                          <p:val>
                                            <p:strVal val="#ppt_x"/>
                                          </p:val>
                                        </p:tav>
                                      </p:tavLst>
                                    </p:anim>
                                    <p:anim calcmode="lin" valueType="num">
                                      <p:cBhvr>
                                        <p:cTn id="38" dur="1000" fill="hold"/>
                                        <p:tgtEl>
                                          <p:spTgt spid="33"/>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1000"/>
                                        <p:tgtEl>
                                          <p:spTgt spid="32"/>
                                        </p:tgtEl>
                                      </p:cBhvr>
                                    </p:animEffect>
                                    <p:anim calcmode="lin" valueType="num">
                                      <p:cBhvr>
                                        <p:cTn id="42" dur="1000" fill="hold"/>
                                        <p:tgtEl>
                                          <p:spTgt spid="32"/>
                                        </p:tgtEl>
                                        <p:attrNameLst>
                                          <p:attrName>ppt_x</p:attrName>
                                        </p:attrNameLst>
                                      </p:cBhvr>
                                      <p:tavLst>
                                        <p:tav tm="0">
                                          <p:val>
                                            <p:strVal val="#ppt_x"/>
                                          </p:val>
                                        </p:tav>
                                        <p:tav tm="100000">
                                          <p:val>
                                            <p:strVal val="#ppt_x"/>
                                          </p:val>
                                        </p:tav>
                                      </p:tavLst>
                                    </p:anim>
                                    <p:anim calcmode="lin" valueType="num">
                                      <p:cBhvr>
                                        <p:cTn id="43"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000"/>
                                        <p:tgtEl>
                                          <p:spTgt spid="10"/>
                                        </p:tgtEl>
                                      </p:cBhvr>
                                    </p:animEffect>
                                    <p:anim calcmode="lin" valueType="num">
                                      <p:cBhvr>
                                        <p:cTn id="49" dur="1000" fill="hold"/>
                                        <p:tgtEl>
                                          <p:spTgt spid="10"/>
                                        </p:tgtEl>
                                        <p:attrNameLst>
                                          <p:attrName>ppt_x</p:attrName>
                                        </p:attrNameLst>
                                      </p:cBhvr>
                                      <p:tavLst>
                                        <p:tav tm="0">
                                          <p:val>
                                            <p:strVal val="#ppt_x"/>
                                          </p:val>
                                        </p:tav>
                                        <p:tav tm="100000">
                                          <p:val>
                                            <p:strVal val="#ppt_x"/>
                                          </p:val>
                                        </p:tav>
                                      </p:tavLst>
                                    </p:anim>
                                    <p:anim calcmode="lin" valueType="num">
                                      <p:cBhvr>
                                        <p:cTn id="50" dur="1000" fill="hold"/>
                                        <p:tgtEl>
                                          <p:spTgt spid="10"/>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1000"/>
                                        <p:tgtEl>
                                          <p:spTgt spid="18"/>
                                        </p:tgtEl>
                                      </p:cBhvr>
                                    </p:animEffect>
                                    <p:anim calcmode="lin" valueType="num">
                                      <p:cBhvr>
                                        <p:cTn id="54" dur="1000" fill="hold"/>
                                        <p:tgtEl>
                                          <p:spTgt spid="18"/>
                                        </p:tgtEl>
                                        <p:attrNameLst>
                                          <p:attrName>ppt_x</p:attrName>
                                        </p:attrNameLst>
                                      </p:cBhvr>
                                      <p:tavLst>
                                        <p:tav tm="0">
                                          <p:val>
                                            <p:strVal val="#ppt_x"/>
                                          </p:val>
                                        </p:tav>
                                        <p:tav tm="100000">
                                          <p:val>
                                            <p:strVal val="#ppt_x"/>
                                          </p:val>
                                        </p:tav>
                                      </p:tavLst>
                                    </p:anim>
                                    <p:anim calcmode="lin" valueType="num">
                                      <p:cBhvr>
                                        <p:cTn id="5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1000"/>
                                        <p:tgtEl>
                                          <p:spTgt spid="13"/>
                                        </p:tgtEl>
                                      </p:cBhvr>
                                    </p:animEffect>
                                    <p:anim calcmode="lin" valueType="num">
                                      <p:cBhvr>
                                        <p:cTn id="61" dur="1000" fill="hold"/>
                                        <p:tgtEl>
                                          <p:spTgt spid="13"/>
                                        </p:tgtEl>
                                        <p:attrNameLst>
                                          <p:attrName>ppt_x</p:attrName>
                                        </p:attrNameLst>
                                      </p:cBhvr>
                                      <p:tavLst>
                                        <p:tav tm="0">
                                          <p:val>
                                            <p:strVal val="#ppt_x"/>
                                          </p:val>
                                        </p:tav>
                                        <p:tav tm="100000">
                                          <p:val>
                                            <p:strVal val="#ppt_x"/>
                                          </p:val>
                                        </p:tav>
                                      </p:tavLst>
                                    </p:anim>
                                    <p:anim calcmode="lin" valueType="num">
                                      <p:cBhvr>
                                        <p:cTn id="62" dur="1000" fill="hold"/>
                                        <p:tgtEl>
                                          <p:spTgt spid="13"/>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1000"/>
                                        <p:tgtEl>
                                          <p:spTgt spid="19"/>
                                        </p:tgtEl>
                                      </p:cBhvr>
                                    </p:animEffect>
                                    <p:anim calcmode="lin" valueType="num">
                                      <p:cBhvr>
                                        <p:cTn id="66" dur="1000" fill="hold"/>
                                        <p:tgtEl>
                                          <p:spTgt spid="19"/>
                                        </p:tgtEl>
                                        <p:attrNameLst>
                                          <p:attrName>ppt_x</p:attrName>
                                        </p:attrNameLst>
                                      </p:cBhvr>
                                      <p:tavLst>
                                        <p:tav tm="0">
                                          <p:val>
                                            <p:strVal val="#ppt_x"/>
                                          </p:val>
                                        </p:tav>
                                        <p:tav tm="100000">
                                          <p:val>
                                            <p:strVal val="#ppt_x"/>
                                          </p:val>
                                        </p:tav>
                                      </p:tavLst>
                                    </p:anim>
                                    <p:anim calcmode="lin" valueType="num">
                                      <p:cBhvr>
                                        <p:cTn id="67"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92"/>
                                        </p:tgtEl>
                                        <p:attrNameLst>
                                          <p:attrName>style.visibility</p:attrName>
                                        </p:attrNameLst>
                                      </p:cBhvr>
                                      <p:to>
                                        <p:strVal val="visible"/>
                                      </p:to>
                                    </p:set>
                                    <p:animEffect transition="in" filter="fade">
                                      <p:cBhvr>
                                        <p:cTn id="72" dur="1000"/>
                                        <p:tgtEl>
                                          <p:spTgt spid="92"/>
                                        </p:tgtEl>
                                      </p:cBhvr>
                                    </p:animEffect>
                                    <p:anim calcmode="lin" valueType="num">
                                      <p:cBhvr>
                                        <p:cTn id="73" dur="1000" fill="hold"/>
                                        <p:tgtEl>
                                          <p:spTgt spid="92"/>
                                        </p:tgtEl>
                                        <p:attrNameLst>
                                          <p:attrName>ppt_x</p:attrName>
                                        </p:attrNameLst>
                                      </p:cBhvr>
                                      <p:tavLst>
                                        <p:tav tm="0">
                                          <p:val>
                                            <p:strVal val="#ppt_x"/>
                                          </p:val>
                                        </p:tav>
                                        <p:tav tm="100000">
                                          <p:val>
                                            <p:strVal val="#ppt_x"/>
                                          </p:val>
                                        </p:tav>
                                      </p:tavLst>
                                    </p:anim>
                                    <p:anim calcmode="lin" valueType="num">
                                      <p:cBhvr>
                                        <p:cTn id="74" dur="1000" fill="hold"/>
                                        <p:tgtEl>
                                          <p:spTgt spid="92"/>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86"/>
                                        </p:tgtEl>
                                        <p:attrNameLst>
                                          <p:attrName>style.visibility</p:attrName>
                                        </p:attrNameLst>
                                      </p:cBhvr>
                                      <p:to>
                                        <p:strVal val="visible"/>
                                      </p:to>
                                    </p:set>
                                    <p:animEffect transition="in" filter="fade">
                                      <p:cBhvr>
                                        <p:cTn id="77" dur="1000"/>
                                        <p:tgtEl>
                                          <p:spTgt spid="86"/>
                                        </p:tgtEl>
                                      </p:cBhvr>
                                    </p:animEffect>
                                    <p:anim calcmode="lin" valueType="num">
                                      <p:cBhvr>
                                        <p:cTn id="78" dur="1000" fill="hold"/>
                                        <p:tgtEl>
                                          <p:spTgt spid="86"/>
                                        </p:tgtEl>
                                        <p:attrNameLst>
                                          <p:attrName>ppt_x</p:attrName>
                                        </p:attrNameLst>
                                      </p:cBhvr>
                                      <p:tavLst>
                                        <p:tav tm="0">
                                          <p:val>
                                            <p:strVal val="#ppt_x"/>
                                          </p:val>
                                        </p:tav>
                                        <p:tav tm="100000">
                                          <p:val>
                                            <p:strVal val="#ppt_x"/>
                                          </p:val>
                                        </p:tav>
                                      </p:tavLst>
                                    </p:anim>
                                    <p:anim calcmode="lin" valueType="num">
                                      <p:cBhvr>
                                        <p:cTn id="79" dur="1000" fill="hold"/>
                                        <p:tgtEl>
                                          <p:spTgt spid="86"/>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93"/>
                                        </p:tgtEl>
                                        <p:attrNameLst>
                                          <p:attrName>style.visibility</p:attrName>
                                        </p:attrNameLst>
                                      </p:cBhvr>
                                      <p:to>
                                        <p:strVal val="visible"/>
                                      </p:to>
                                    </p:set>
                                    <p:animEffect transition="in" filter="fade">
                                      <p:cBhvr>
                                        <p:cTn id="82" dur="1000"/>
                                        <p:tgtEl>
                                          <p:spTgt spid="93"/>
                                        </p:tgtEl>
                                      </p:cBhvr>
                                    </p:animEffect>
                                    <p:anim calcmode="lin" valueType="num">
                                      <p:cBhvr>
                                        <p:cTn id="83" dur="1000" fill="hold"/>
                                        <p:tgtEl>
                                          <p:spTgt spid="93"/>
                                        </p:tgtEl>
                                        <p:attrNameLst>
                                          <p:attrName>ppt_x</p:attrName>
                                        </p:attrNameLst>
                                      </p:cBhvr>
                                      <p:tavLst>
                                        <p:tav tm="0">
                                          <p:val>
                                            <p:strVal val="#ppt_x"/>
                                          </p:val>
                                        </p:tav>
                                        <p:tav tm="100000">
                                          <p:val>
                                            <p:strVal val="#ppt_x"/>
                                          </p:val>
                                        </p:tav>
                                      </p:tavLst>
                                    </p:anim>
                                    <p:anim calcmode="lin" valueType="num">
                                      <p:cBhvr>
                                        <p:cTn id="84" dur="1000" fill="hold"/>
                                        <p:tgtEl>
                                          <p:spTgt spid="93"/>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fade">
                                      <p:cBhvr>
                                        <p:cTn id="87" dur="1000"/>
                                        <p:tgtEl>
                                          <p:spTgt spid="87"/>
                                        </p:tgtEl>
                                      </p:cBhvr>
                                    </p:animEffect>
                                    <p:anim calcmode="lin" valueType="num">
                                      <p:cBhvr>
                                        <p:cTn id="88" dur="1000" fill="hold"/>
                                        <p:tgtEl>
                                          <p:spTgt spid="87"/>
                                        </p:tgtEl>
                                        <p:attrNameLst>
                                          <p:attrName>ppt_x</p:attrName>
                                        </p:attrNameLst>
                                      </p:cBhvr>
                                      <p:tavLst>
                                        <p:tav tm="0">
                                          <p:val>
                                            <p:strVal val="#ppt_x"/>
                                          </p:val>
                                        </p:tav>
                                        <p:tav tm="100000">
                                          <p:val>
                                            <p:strVal val="#ppt_x"/>
                                          </p:val>
                                        </p:tav>
                                      </p:tavLst>
                                    </p:anim>
                                    <p:anim calcmode="lin" valueType="num">
                                      <p:cBhvr>
                                        <p:cTn id="89"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15" grpId="0"/>
      <p:bldP spid="16" grpId="0"/>
      <p:bldP spid="17" grpId="0"/>
      <p:bldP spid="18" grpId="0"/>
      <p:bldP spid="19" grpId="0"/>
      <p:bldP spid="86" grpId="0" animBg="1"/>
      <p:bldP spid="87" grpId="0" animBg="1"/>
      <p:bldP spid="92" grpId="0"/>
      <p:bldP spid="9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终端接入及评测流程 </a:t>
              </a:r>
            </a:p>
          </p:txBody>
        </p:sp>
      </p:grpSp>
      <p:pic>
        <p:nvPicPr>
          <p:cNvPr id="11" name="图片 10">
            <a:hlinkClick r:id="rId2" action="ppaction://hlinksldjump"/>
            <a:extLst>
              <a:ext uri="{FF2B5EF4-FFF2-40B4-BE49-F238E27FC236}">
                <a16:creationId xmlns:a16="http://schemas.microsoft.com/office/drawing/2014/main" id="{52B4C54F-D2A1-4AEF-B75E-BB8FCC8367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7" name="矩形 6">
            <a:extLst>
              <a:ext uri="{FF2B5EF4-FFF2-40B4-BE49-F238E27FC236}">
                <a16:creationId xmlns:a16="http://schemas.microsoft.com/office/drawing/2014/main" id="{77EC3B46-6086-44E3-8174-941DC48A590F}"/>
              </a:ext>
            </a:extLst>
          </p:cNvPr>
          <p:cNvSpPr/>
          <p:nvPr/>
        </p:nvSpPr>
        <p:spPr>
          <a:xfrm>
            <a:off x="917016" y="1381914"/>
            <a:ext cx="6096000" cy="369332"/>
          </a:xfrm>
          <a:prstGeom prst="rect">
            <a:avLst/>
          </a:prstGeom>
        </p:spPr>
        <p:txBody>
          <a:bodyPr>
            <a:spAutoFit/>
          </a:bodyPr>
          <a:lstStyle/>
          <a:p>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终端产品信息</a:t>
            </a:r>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维护</a:t>
            </a:r>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下一交易日生效</a:t>
            </a:r>
            <a:r>
              <a:rPr lang="en-US" altLang="zh-CN" b="1" dirty="0">
                <a:latin typeface="华文隶书" panose="02010800040101010101" pitchFamily="2" charset="-122"/>
                <a:ea typeface="华文隶书" panose="02010800040101010101" pitchFamily="2" charset="-122"/>
              </a:rPr>
              <a:t>) </a:t>
            </a:r>
            <a:endParaRPr lang="zh-CN" altLang="en-US" dirty="0">
              <a:latin typeface="华文隶书" panose="02010800040101010101" pitchFamily="2" charset="-122"/>
              <a:ea typeface="华文隶书" panose="02010800040101010101" pitchFamily="2" charset="-122"/>
            </a:endParaRPr>
          </a:p>
        </p:txBody>
      </p:sp>
      <p:pic>
        <p:nvPicPr>
          <p:cNvPr id="8" name="图片 7">
            <a:extLst>
              <a:ext uri="{FF2B5EF4-FFF2-40B4-BE49-F238E27FC236}">
                <a16:creationId xmlns:a16="http://schemas.microsoft.com/office/drawing/2014/main" id="{AE60D5F4-E0C6-4B57-8AA1-3B24DC7B5C13}"/>
              </a:ext>
            </a:extLst>
          </p:cNvPr>
          <p:cNvPicPr>
            <a:picLocks noChangeAspect="1"/>
          </p:cNvPicPr>
          <p:nvPr/>
        </p:nvPicPr>
        <p:blipFill>
          <a:blip r:embed="rId4"/>
          <a:stretch>
            <a:fillRect/>
          </a:stretch>
        </p:blipFill>
        <p:spPr>
          <a:xfrm>
            <a:off x="1102792" y="2046597"/>
            <a:ext cx="2915582" cy="2709853"/>
          </a:xfrm>
          <a:prstGeom prst="rect">
            <a:avLst/>
          </a:prstGeom>
        </p:spPr>
      </p:pic>
      <p:pic>
        <p:nvPicPr>
          <p:cNvPr id="9" name="图片 8">
            <a:extLst>
              <a:ext uri="{FF2B5EF4-FFF2-40B4-BE49-F238E27FC236}">
                <a16:creationId xmlns:a16="http://schemas.microsoft.com/office/drawing/2014/main" id="{77ACFEEB-9333-47D5-90FF-176618EF5E27}"/>
              </a:ext>
            </a:extLst>
          </p:cNvPr>
          <p:cNvPicPr>
            <a:picLocks noChangeAspect="1"/>
          </p:cNvPicPr>
          <p:nvPr/>
        </p:nvPicPr>
        <p:blipFill>
          <a:blip r:embed="rId5"/>
          <a:stretch>
            <a:fillRect/>
          </a:stretch>
        </p:blipFill>
        <p:spPr>
          <a:xfrm>
            <a:off x="5546910" y="2046598"/>
            <a:ext cx="2878913" cy="2714550"/>
          </a:xfrm>
          <a:prstGeom prst="rect">
            <a:avLst/>
          </a:prstGeom>
        </p:spPr>
      </p:pic>
      <p:sp>
        <p:nvSpPr>
          <p:cNvPr id="10" name="矩形 9">
            <a:extLst>
              <a:ext uri="{FF2B5EF4-FFF2-40B4-BE49-F238E27FC236}">
                <a16:creationId xmlns:a16="http://schemas.microsoft.com/office/drawing/2014/main" id="{8DB1E8DA-7AC8-48BA-AF0E-663DA54B6382}"/>
              </a:ext>
            </a:extLst>
          </p:cNvPr>
          <p:cNvSpPr/>
          <p:nvPr/>
        </p:nvSpPr>
        <p:spPr>
          <a:xfrm>
            <a:off x="2196392" y="5051801"/>
            <a:ext cx="6096000" cy="538609"/>
          </a:xfrm>
          <a:prstGeom prst="rect">
            <a:avLst/>
          </a:prstGeom>
        </p:spPr>
        <p:txBody>
          <a:bodyPr>
            <a:spAutoFit/>
          </a:bodyPr>
          <a:lstStyle/>
          <a:p>
            <a:endParaRPr lang="zh-CN" altLang="en-US" sz="1100" dirty="0">
              <a:solidFill>
                <a:srgbClr val="000000"/>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华文楷体" panose="02010600040101010101" pitchFamily="2" charset="-122"/>
                <a:ea typeface="华文楷体" panose="02010600040101010101" pitchFamily="2" charset="-122"/>
              </a:rPr>
              <a:t>注：</a:t>
            </a:r>
            <a:r>
              <a:rPr lang="en-US" altLang="zh-CN" b="1" dirty="0" err="1">
                <a:solidFill>
                  <a:srgbClr val="FF0000"/>
                </a:solidFill>
                <a:latin typeface="华文楷体" panose="02010600040101010101" pitchFamily="2" charset="-122"/>
                <a:ea typeface="华文楷体" panose="02010600040101010101" pitchFamily="2" charset="-122"/>
              </a:rPr>
              <a:t>AppID</a:t>
            </a:r>
            <a:r>
              <a:rPr lang="en-US" altLang="zh-CN" b="1" dirty="0">
                <a:solidFill>
                  <a:srgbClr val="FF0000"/>
                </a:solidFill>
                <a:latin typeface="华文楷体" panose="02010600040101010101" pitchFamily="2" charset="-122"/>
                <a:ea typeface="华文楷体" panose="02010600040101010101" pitchFamily="2" charset="-122"/>
              </a:rPr>
              <a:t>/</a:t>
            </a:r>
            <a:r>
              <a:rPr lang="en-US" altLang="zh-CN" b="1" dirty="0" err="1">
                <a:solidFill>
                  <a:srgbClr val="FF0000"/>
                </a:solidFill>
                <a:latin typeface="华文楷体" panose="02010600040101010101" pitchFamily="2" charset="-122"/>
                <a:ea typeface="华文楷体" panose="02010600040101010101" pitchFamily="2" charset="-122"/>
              </a:rPr>
              <a:t>RelayAppID</a:t>
            </a:r>
            <a:r>
              <a:rPr lang="zh-CN" altLang="en-US" b="1" dirty="0">
                <a:solidFill>
                  <a:srgbClr val="FF0000"/>
                </a:solidFill>
                <a:latin typeface="华文楷体" panose="02010600040101010101" pitchFamily="2" charset="-122"/>
                <a:ea typeface="华文楷体" panose="02010600040101010101" pitchFamily="2" charset="-122"/>
              </a:rPr>
              <a:t>对应</a:t>
            </a:r>
            <a:r>
              <a:rPr lang="en-US" altLang="zh-CN" b="1" dirty="0">
                <a:solidFill>
                  <a:srgbClr val="FF0000"/>
                </a:solidFill>
                <a:latin typeface="华文楷体" panose="02010600040101010101" pitchFamily="2" charset="-122"/>
                <a:ea typeface="华文楷体" panose="02010600040101010101" pitchFamily="2" charset="-122"/>
              </a:rPr>
              <a:t>【</a:t>
            </a:r>
            <a:r>
              <a:rPr lang="zh-CN" altLang="en-US" b="1" dirty="0">
                <a:solidFill>
                  <a:srgbClr val="FF0000"/>
                </a:solidFill>
                <a:latin typeface="华文楷体" panose="02010600040101010101" pitchFamily="2" charset="-122"/>
                <a:ea typeface="华文楷体" panose="02010600040101010101" pitchFamily="2" charset="-122"/>
              </a:rPr>
              <a:t>产品标识</a:t>
            </a:r>
            <a:r>
              <a:rPr lang="en-US" altLang="zh-CN" b="1" dirty="0">
                <a:solidFill>
                  <a:srgbClr val="FF0000"/>
                </a:solidFill>
                <a:latin typeface="华文楷体" panose="02010600040101010101" pitchFamily="2" charset="-122"/>
                <a:ea typeface="华文楷体" panose="02010600040101010101" pitchFamily="2" charset="-122"/>
              </a:rPr>
              <a:t>】</a:t>
            </a:r>
            <a:r>
              <a:rPr lang="zh-CN" altLang="en-US" b="1" dirty="0">
                <a:solidFill>
                  <a:srgbClr val="FF0000"/>
                </a:solidFill>
                <a:latin typeface="华文楷体" panose="02010600040101010101" pitchFamily="2" charset="-122"/>
                <a:ea typeface="华文楷体" panose="02010600040101010101" pitchFamily="2" charset="-122"/>
              </a:rPr>
              <a:t>字段 </a:t>
            </a:r>
          </a:p>
        </p:txBody>
      </p:sp>
    </p:spTree>
    <p:extLst>
      <p:ext uri="{BB962C8B-B14F-4D97-AF65-F5344CB8AC3E}">
        <p14:creationId xmlns:p14="http://schemas.microsoft.com/office/powerpoint/2010/main" val="19155666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终端接入及评测流程 </a:t>
              </a:r>
            </a:p>
          </p:txBody>
        </p:sp>
      </p:grpSp>
      <p:pic>
        <p:nvPicPr>
          <p:cNvPr id="11" name="图片 10">
            <a:hlinkClick r:id="rId2" action="ppaction://hlinksldjump"/>
            <a:extLst>
              <a:ext uri="{FF2B5EF4-FFF2-40B4-BE49-F238E27FC236}">
                <a16:creationId xmlns:a16="http://schemas.microsoft.com/office/drawing/2014/main" id="{52B4C54F-D2A1-4AEF-B75E-BB8FCC8367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7" name="矩形 6">
            <a:extLst>
              <a:ext uri="{FF2B5EF4-FFF2-40B4-BE49-F238E27FC236}">
                <a16:creationId xmlns:a16="http://schemas.microsoft.com/office/drawing/2014/main" id="{77EC3B46-6086-44E3-8174-941DC48A590F}"/>
              </a:ext>
            </a:extLst>
          </p:cNvPr>
          <p:cNvSpPr/>
          <p:nvPr/>
        </p:nvSpPr>
        <p:spPr>
          <a:xfrm>
            <a:off x="917016" y="1381914"/>
            <a:ext cx="6096000" cy="369332"/>
          </a:xfrm>
          <a:prstGeom prst="rect">
            <a:avLst/>
          </a:prstGeom>
        </p:spPr>
        <p:txBody>
          <a:bodyPr>
            <a:spAutoFit/>
          </a:bodyPr>
          <a:lstStyle/>
          <a:p>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客户端认证码维护</a:t>
            </a:r>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信息维护</a:t>
            </a:r>
            <a:r>
              <a:rPr lang="en-US" altLang="zh-CN" b="1" dirty="0">
                <a:latin typeface="华文隶书" panose="02010800040101010101" pitchFamily="2" charset="-122"/>
                <a:ea typeface="华文隶书" panose="02010800040101010101" pitchFamily="2" charset="-122"/>
              </a:rPr>
              <a:t>(</a:t>
            </a:r>
            <a:r>
              <a:rPr lang="zh-CN" altLang="en-US" b="1" dirty="0">
                <a:latin typeface="华文隶书" panose="02010800040101010101" pitchFamily="2" charset="-122"/>
                <a:ea typeface="华文隶书" panose="02010800040101010101" pitchFamily="2" charset="-122"/>
              </a:rPr>
              <a:t>下一交易日生效</a:t>
            </a:r>
            <a:r>
              <a:rPr lang="en-US" altLang="zh-CN" b="1" dirty="0">
                <a:latin typeface="华文隶书" panose="02010800040101010101" pitchFamily="2" charset="-122"/>
                <a:ea typeface="华文隶书" panose="02010800040101010101" pitchFamily="2" charset="-122"/>
              </a:rPr>
              <a:t>) </a:t>
            </a:r>
            <a:endParaRPr lang="zh-CN" altLang="en-US" dirty="0">
              <a:latin typeface="华文隶书" panose="02010800040101010101" pitchFamily="2" charset="-122"/>
              <a:ea typeface="华文隶书" panose="02010800040101010101" pitchFamily="2" charset="-122"/>
            </a:endParaRPr>
          </a:p>
        </p:txBody>
      </p:sp>
      <p:pic>
        <p:nvPicPr>
          <p:cNvPr id="2" name="图片 1">
            <a:extLst>
              <a:ext uri="{FF2B5EF4-FFF2-40B4-BE49-F238E27FC236}">
                <a16:creationId xmlns:a16="http://schemas.microsoft.com/office/drawing/2014/main" id="{D76634C4-59B2-439A-8F3E-B379C531D427}"/>
              </a:ext>
            </a:extLst>
          </p:cNvPr>
          <p:cNvPicPr>
            <a:picLocks noChangeAspect="1"/>
          </p:cNvPicPr>
          <p:nvPr/>
        </p:nvPicPr>
        <p:blipFill>
          <a:blip r:embed="rId4"/>
          <a:stretch>
            <a:fillRect/>
          </a:stretch>
        </p:blipFill>
        <p:spPr>
          <a:xfrm>
            <a:off x="1196514" y="2041898"/>
            <a:ext cx="3151677" cy="2714549"/>
          </a:xfrm>
          <a:prstGeom prst="rect">
            <a:avLst/>
          </a:prstGeom>
        </p:spPr>
      </p:pic>
      <p:sp>
        <p:nvSpPr>
          <p:cNvPr id="3" name="矩形 2">
            <a:extLst>
              <a:ext uri="{FF2B5EF4-FFF2-40B4-BE49-F238E27FC236}">
                <a16:creationId xmlns:a16="http://schemas.microsoft.com/office/drawing/2014/main" id="{E44970D3-7D60-426C-8868-2B3066366C9D}"/>
              </a:ext>
            </a:extLst>
          </p:cNvPr>
          <p:cNvSpPr/>
          <p:nvPr/>
        </p:nvSpPr>
        <p:spPr>
          <a:xfrm>
            <a:off x="4899486" y="2224749"/>
            <a:ext cx="6096000" cy="2308324"/>
          </a:xfrm>
          <a:prstGeom prst="rect">
            <a:avLst/>
          </a:prstGeom>
        </p:spPr>
        <p:txBody>
          <a:bodyPr>
            <a:spAutoFit/>
          </a:bodyPr>
          <a:lstStyle/>
          <a:p>
            <a:r>
              <a:rPr lang="en-US" altLang="zh-CN" dirty="0">
                <a:latin typeface="华文楷体" panose="02010600040101010101" pitchFamily="2" charset="-122"/>
                <a:ea typeface="华文楷体" panose="02010600040101010101" pitchFamily="2" charset="-122"/>
              </a:rPr>
              <a:t>1.</a:t>
            </a:r>
            <a:r>
              <a:rPr lang="zh-CN" altLang="en-US" dirty="0">
                <a:latin typeface="华文楷体" panose="02010600040101010101" pitchFamily="2" charset="-122"/>
                <a:ea typeface="华文楷体" panose="02010600040101010101" pitchFamily="2" charset="-122"/>
              </a:rPr>
              <a:t>此处经纪公司代码选择“</a:t>
            </a:r>
            <a:r>
              <a:rPr lang="en-US" altLang="zh-CN" dirty="0" err="1">
                <a:latin typeface="华文楷体" panose="02010600040101010101" pitchFamily="2" charset="-122"/>
                <a:ea typeface="华文楷体" panose="02010600040101010101" pitchFamily="2" charset="-122"/>
              </a:rPr>
              <a:t>brokerID_admin</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 </a:t>
            </a:r>
            <a:endParaRPr lang="en-US" altLang="zh-CN" dirty="0">
              <a:latin typeface="华文楷体" panose="02010600040101010101" pitchFamily="2" charset="-122"/>
              <a:ea typeface="华文楷体" panose="02010600040101010101" pitchFamily="2" charset="-122"/>
            </a:endParaRPr>
          </a:p>
          <a:p>
            <a:r>
              <a:rPr lang="en-US" altLang="zh-CN" dirty="0">
                <a:latin typeface="华文楷体" panose="02010600040101010101" pitchFamily="2" charset="-122"/>
                <a:ea typeface="华文楷体" panose="02010600040101010101" pitchFamily="2" charset="-122"/>
              </a:rPr>
              <a:t>2.</a:t>
            </a:r>
            <a:r>
              <a:rPr lang="zh-CN" altLang="en-US" dirty="0">
                <a:latin typeface="华文楷体" panose="02010600040101010101" pitchFamily="2" charset="-122"/>
                <a:ea typeface="华文楷体" panose="02010600040101010101" pitchFamily="2" charset="-122"/>
              </a:rPr>
              <a:t>授权码以当前柜台生成的授权码为准，数据库中为加密保存数据，查询到的无效； </a:t>
            </a:r>
          </a:p>
          <a:p>
            <a:r>
              <a:rPr lang="en-US" altLang="zh-CN" dirty="0">
                <a:latin typeface="华文楷体" panose="02010600040101010101" pitchFamily="2" charset="-122"/>
                <a:ea typeface="华文楷体" panose="02010600040101010101" pitchFamily="2" charset="-122"/>
              </a:rPr>
              <a:t>3.</a:t>
            </a:r>
            <a:r>
              <a:rPr lang="zh-CN" altLang="en-US" dirty="0">
                <a:latin typeface="华文楷体" panose="02010600040101010101" pitchFamily="2" charset="-122"/>
                <a:ea typeface="华文楷体" panose="02010600040101010101" pitchFamily="2" charset="-122"/>
              </a:rPr>
              <a:t>穿透式监管选“是”，此处为穿透式监管开关； </a:t>
            </a:r>
          </a:p>
          <a:p>
            <a:r>
              <a:rPr lang="en-US" altLang="zh-CN" dirty="0">
                <a:latin typeface="华文楷体" panose="02010600040101010101" pitchFamily="2" charset="-122"/>
                <a:ea typeface="华文楷体" panose="02010600040101010101" pitchFamily="2" charset="-122"/>
              </a:rPr>
              <a:t>4.</a:t>
            </a:r>
            <a:r>
              <a:rPr lang="zh-CN" altLang="en-US" dirty="0">
                <a:latin typeface="华文楷体" panose="02010600040101010101" pitchFamily="2" charset="-122"/>
                <a:ea typeface="华文楷体" panose="02010600040101010101" pitchFamily="2" charset="-122"/>
              </a:rPr>
              <a:t>终端的三种接入模式，根据接入实际情况选择接入模式，是否准确配置接入模式将会影响到服务端对直连终端或中继代理的信息采集。 </a:t>
            </a:r>
          </a:p>
          <a:p>
            <a:r>
              <a:rPr lang="en-US" altLang="zh-CN" dirty="0">
                <a:latin typeface="华文楷体" panose="02010600040101010101" pitchFamily="2" charset="-122"/>
                <a:ea typeface="华文楷体" panose="02010600040101010101" pitchFamily="2" charset="-122"/>
              </a:rPr>
              <a:t>5.</a:t>
            </a:r>
            <a:r>
              <a:rPr lang="zh-CN" altLang="en-US" dirty="0">
                <a:latin typeface="华文楷体" panose="02010600040101010101" pitchFamily="2" charset="-122"/>
                <a:ea typeface="华文楷体" panose="02010600040101010101" pitchFamily="2" charset="-122"/>
              </a:rPr>
              <a:t>对于之前已做过认证的客户端需要重新进行穿透式认证。 </a:t>
            </a:r>
          </a:p>
        </p:txBody>
      </p:sp>
    </p:spTree>
    <p:extLst>
      <p:ext uri="{BB962C8B-B14F-4D97-AF65-F5344CB8AC3E}">
        <p14:creationId xmlns:p14="http://schemas.microsoft.com/office/powerpoint/2010/main" val="66163425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终端接入及评测流程 </a:t>
              </a:r>
            </a:p>
          </p:txBody>
        </p:sp>
      </p:grpSp>
      <p:sp>
        <p:nvSpPr>
          <p:cNvPr id="5" name="矩形 4">
            <a:extLst>
              <a:ext uri="{FF2B5EF4-FFF2-40B4-BE49-F238E27FC236}">
                <a16:creationId xmlns:a16="http://schemas.microsoft.com/office/drawing/2014/main" id="{391E6859-36A2-45A3-A518-8CC731306BDC}"/>
              </a:ext>
            </a:extLst>
          </p:cNvPr>
          <p:cNvSpPr/>
          <p:nvPr/>
        </p:nvSpPr>
        <p:spPr>
          <a:xfrm>
            <a:off x="1411497" y="1322954"/>
            <a:ext cx="8344719" cy="923330"/>
          </a:xfrm>
          <a:prstGeom prst="rect">
            <a:avLst/>
          </a:prstGeom>
        </p:spPr>
        <p:txBody>
          <a:bodyPr wrap="square">
            <a:spAutoFit/>
          </a:bodyPr>
          <a:lstStyle/>
          <a:p>
            <a:r>
              <a:rPr lang="zh-CN" altLang="en-US" dirty="0">
                <a:latin typeface="华文楷体" panose="02010600040101010101" pitchFamily="2" charset="-122"/>
                <a:ea typeface="华文楷体" panose="02010600040101010101" pitchFamily="2" charset="-122"/>
              </a:rPr>
              <a:t>① </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基本参数设置</a:t>
            </a:r>
            <a:r>
              <a:rPr lang="en-US" altLang="zh-CN" dirty="0">
                <a:latin typeface="华文楷体" panose="02010600040101010101" pitchFamily="2" charset="-122"/>
                <a:ea typeface="华文楷体" panose="02010600040101010101" pitchFamily="2" charset="-122"/>
              </a:rPr>
              <a:t>】-&gt;【</a:t>
            </a:r>
            <a:r>
              <a:rPr lang="zh-CN" altLang="en-US" dirty="0">
                <a:latin typeface="华文楷体" panose="02010600040101010101" pitchFamily="2" charset="-122"/>
                <a:ea typeface="华文楷体" panose="02010600040101010101" pitchFamily="2" charset="-122"/>
              </a:rPr>
              <a:t>交易参数</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中开启系统级认证开关</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实时上场</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a:p>
            <a:r>
              <a:rPr lang="zh-CN" altLang="en-US" dirty="0">
                <a:latin typeface="华文楷体" panose="02010600040101010101" pitchFamily="2" charset="-122"/>
                <a:ea typeface="华文楷体" panose="02010600040101010101" pitchFamily="2" charset="-122"/>
              </a:rPr>
              <a:t>② </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用户密码属性配置</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中开启投资者终端认证开关</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实时上场</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a:p>
            <a:r>
              <a:rPr lang="zh-CN" altLang="en-US" dirty="0">
                <a:latin typeface="华文楷体" panose="02010600040101010101" pitchFamily="2" charset="-122"/>
                <a:ea typeface="华文楷体" panose="02010600040101010101" pitchFamily="2" charset="-122"/>
              </a:rPr>
              <a:t>③ 在后台数据库</a:t>
            </a:r>
            <a:r>
              <a:rPr lang="en-US" altLang="zh-CN" dirty="0" err="1">
                <a:latin typeface="华文楷体" panose="02010600040101010101" pitchFamily="2" charset="-122"/>
                <a:ea typeface="华文楷体" panose="02010600040101010101" pitchFamily="2" charset="-122"/>
              </a:rPr>
              <a:t>operation.t_usersysinfo</a:t>
            </a:r>
            <a:r>
              <a:rPr lang="zh-CN" altLang="en-US" dirty="0">
                <a:latin typeface="华文楷体" panose="02010600040101010101" pitchFamily="2" charset="-122"/>
                <a:ea typeface="华文楷体" panose="02010600040101010101" pitchFamily="2" charset="-122"/>
              </a:rPr>
              <a:t>表中可查看当天采集到的信息</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生产中为密文</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p:txBody>
      </p:sp>
      <p:pic>
        <p:nvPicPr>
          <p:cNvPr id="16" name="图片 15">
            <a:hlinkClick r:id="rId2" action="ppaction://hlinksldjump"/>
            <a:extLst>
              <a:ext uri="{FF2B5EF4-FFF2-40B4-BE49-F238E27FC236}">
                <a16:creationId xmlns:a16="http://schemas.microsoft.com/office/drawing/2014/main" id="{0B7BE87F-2A2E-43B0-87DD-ABD246357B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pic>
        <p:nvPicPr>
          <p:cNvPr id="2" name="图片 1">
            <a:extLst>
              <a:ext uri="{FF2B5EF4-FFF2-40B4-BE49-F238E27FC236}">
                <a16:creationId xmlns:a16="http://schemas.microsoft.com/office/drawing/2014/main" id="{D6800827-4F5C-44B1-AD01-76BAB8D33ED4}"/>
              </a:ext>
            </a:extLst>
          </p:cNvPr>
          <p:cNvPicPr>
            <a:picLocks noChangeAspect="1"/>
          </p:cNvPicPr>
          <p:nvPr/>
        </p:nvPicPr>
        <p:blipFill>
          <a:blip r:embed="rId4"/>
          <a:stretch>
            <a:fillRect/>
          </a:stretch>
        </p:blipFill>
        <p:spPr>
          <a:xfrm>
            <a:off x="1887067" y="2544004"/>
            <a:ext cx="2086116" cy="1989008"/>
          </a:xfrm>
          <a:prstGeom prst="rect">
            <a:avLst/>
          </a:prstGeom>
        </p:spPr>
      </p:pic>
      <p:pic>
        <p:nvPicPr>
          <p:cNvPr id="3" name="图片 2">
            <a:extLst>
              <a:ext uri="{FF2B5EF4-FFF2-40B4-BE49-F238E27FC236}">
                <a16:creationId xmlns:a16="http://schemas.microsoft.com/office/drawing/2014/main" id="{9C765F76-DD1E-4552-AABD-5D9CAD5CE354}"/>
              </a:ext>
            </a:extLst>
          </p:cNvPr>
          <p:cNvPicPr>
            <a:picLocks noChangeAspect="1"/>
          </p:cNvPicPr>
          <p:nvPr/>
        </p:nvPicPr>
        <p:blipFill>
          <a:blip r:embed="rId5"/>
          <a:stretch>
            <a:fillRect/>
          </a:stretch>
        </p:blipFill>
        <p:spPr>
          <a:xfrm>
            <a:off x="6151332" y="2600951"/>
            <a:ext cx="2086116" cy="1931803"/>
          </a:xfrm>
          <a:prstGeom prst="rect">
            <a:avLst/>
          </a:prstGeom>
        </p:spPr>
      </p:pic>
    </p:spTree>
    <p:extLst>
      <p:ext uri="{BB962C8B-B14F-4D97-AF65-F5344CB8AC3E}">
        <p14:creationId xmlns:p14="http://schemas.microsoft.com/office/powerpoint/2010/main" val="4026026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评测流程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直连模式</a:t>
              </a:r>
            </a:p>
          </p:txBody>
        </p:sp>
      </p:grpSp>
      <p:sp>
        <p:nvSpPr>
          <p:cNvPr id="5" name="矩形 4">
            <a:extLst>
              <a:ext uri="{FF2B5EF4-FFF2-40B4-BE49-F238E27FC236}">
                <a16:creationId xmlns:a16="http://schemas.microsoft.com/office/drawing/2014/main" id="{391E6859-36A2-45A3-A518-8CC731306BDC}"/>
              </a:ext>
            </a:extLst>
          </p:cNvPr>
          <p:cNvSpPr/>
          <p:nvPr/>
        </p:nvSpPr>
        <p:spPr>
          <a:xfrm>
            <a:off x="1933451" y="1660458"/>
            <a:ext cx="6256903" cy="1754326"/>
          </a:xfrm>
          <a:prstGeom prst="rect">
            <a:avLst/>
          </a:prstGeom>
        </p:spPr>
        <p:txBody>
          <a:bodyPr wrap="square">
            <a:spAutoFit/>
          </a:bodyPr>
          <a:lstStyle/>
          <a:p>
            <a:r>
              <a:rPr lang="zh-CN" altLang="en-US" dirty="0">
                <a:latin typeface="华文楷体" panose="02010600040101010101" pitchFamily="2" charset="-122"/>
                <a:ea typeface="华文楷体" panose="02010600040101010101" pitchFamily="2" charset="-122"/>
              </a:rPr>
              <a:t>①</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客户端认证码维护</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菜单中将对应终端</a:t>
            </a:r>
            <a:r>
              <a:rPr lang="en-US" altLang="zh-CN" dirty="0">
                <a:latin typeface="华文楷体" panose="02010600040101010101" pitchFamily="2" charset="-122"/>
                <a:ea typeface="华文楷体" panose="02010600040101010101" pitchFamily="2" charset="-122"/>
              </a:rPr>
              <a:t>【APP</a:t>
            </a:r>
            <a:r>
              <a:rPr lang="zh-CN" altLang="en-US" dirty="0">
                <a:latin typeface="华文楷体" panose="02010600040101010101" pitchFamily="2" charset="-122"/>
                <a:ea typeface="华文楷体" panose="02010600040101010101" pitchFamily="2" charset="-122"/>
              </a:rPr>
              <a:t>类型</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选择</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直连投资者</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a:p>
            <a:r>
              <a:rPr lang="zh-CN" altLang="en-US" dirty="0">
                <a:latin typeface="华文楷体" panose="02010600040101010101" pitchFamily="2" charset="-122"/>
                <a:ea typeface="华文楷体" panose="02010600040101010101" pitchFamily="2" charset="-122"/>
              </a:rPr>
              <a:t>② 将前台生成的</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授权码</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记录并授权给终端厂商 </a:t>
            </a:r>
          </a:p>
          <a:p>
            <a:r>
              <a:rPr lang="zh-CN" altLang="en-US" dirty="0">
                <a:latin typeface="华文楷体" panose="02010600040101010101" pitchFamily="2" charset="-122"/>
                <a:ea typeface="华文楷体" panose="02010600040101010101" pitchFamily="2" charset="-122"/>
              </a:rPr>
              <a:t>③ 期货公司对已授权的终端进行登陆测试，审核是否符合监管规定，评测终端是否准入 （业务人员可通过落地的明文信息进行评测） </a:t>
            </a:r>
          </a:p>
        </p:txBody>
      </p:sp>
      <p:pic>
        <p:nvPicPr>
          <p:cNvPr id="16" name="图片 15">
            <a:hlinkClick r:id="rId2" action="ppaction://hlinksldjump"/>
            <a:extLst>
              <a:ext uri="{FF2B5EF4-FFF2-40B4-BE49-F238E27FC236}">
                <a16:creationId xmlns:a16="http://schemas.microsoft.com/office/drawing/2014/main" id="{0B7BE87F-2A2E-43B0-87DD-ABD246357B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41254996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评测流程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中继一对多模式</a:t>
              </a:r>
            </a:p>
          </p:txBody>
        </p:sp>
      </p:grpSp>
      <p:sp>
        <p:nvSpPr>
          <p:cNvPr id="4" name="矩形 3">
            <a:extLst>
              <a:ext uri="{FF2B5EF4-FFF2-40B4-BE49-F238E27FC236}">
                <a16:creationId xmlns:a16="http://schemas.microsoft.com/office/drawing/2014/main" id="{A704AD10-8A0C-4CE5-BB2D-35E9A79020E9}"/>
              </a:ext>
            </a:extLst>
          </p:cNvPr>
          <p:cNvSpPr/>
          <p:nvPr/>
        </p:nvSpPr>
        <p:spPr>
          <a:xfrm>
            <a:off x="1489987" y="1702826"/>
            <a:ext cx="7740351" cy="2308324"/>
          </a:xfrm>
          <a:prstGeom prst="rect">
            <a:avLst/>
          </a:prstGeom>
        </p:spPr>
        <p:txBody>
          <a:bodyPr wrap="square">
            <a:spAutoFit/>
          </a:bodyPr>
          <a:lstStyle/>
          <a:p>
            <a:r>
              <a:rPr lang="zh-CN" altLang="en-US" dirty="0">
                <a:latin typeface="华文楷体" panose="02010600040101010101" pitchFamily="2" charset="-122"/>
                <a:ea typeface="华文楷体" panose="02010600040101010101" pitchFamily="2" charset="-122"/>
              </a:rPr>
              <a:t>①</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客户端认证码维护</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菜单中将中继代理</a:t>
            </a:r>
            <a:r>
              <a:rPr lang="en-US" altLang="zh-CN" dirty="0">
                <a:latin typeface="华文楷体" panose="02010600040101010101" pitchFamily="2" charset="-122"/>
                <a:ea typeface="华文楷体" panose="02010600040101010101" pitchFamily="2" charset="-122"/>
              </a:rPr>
              <a:t>【APP</a:t>
            </a:r>
            <a:r>
              <a:rPr lang="zh-CN" altLang="en-US" dirty="0">
                <a:latin typeface="华文楷体" panose="02010600040101010101" pitchFamily="2" charset="-122"/>
                <a:ea typeface="华文楷体" panose="02010600040101010101" pitchFamily="2" charset="-122"/>
              </a:rPr>
              <a:t>类型</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选择</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所有投资者共享一个操作员连接的中继</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a:p>
            <a:r>
              <a:rPr lang="zh-CN" altLang="en-US" dirty="0">
                <a:latin typeface="华文楷体" panose="02010600040101010101" pitchFamily="2" charset="-122"/>
                <a:ea typeface="华文楷体" panose="02010600040101010101" pitchFamily="2" charset="-122"/>
              </a:rPr>
              <a:t>② 记录前台生成的</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授权码</a:t>
            </a:r>
            <a:r>
              <a:rPr lang="en-US" altLang="zh-CN" dirty="0">
                <a:latin typeface="华文楷体" panose="02010600040101010101" pitchFamily="2" charset="-122"/>
                <a:ea typeface="华文楷体" panose="02010600040101010101" pitchFamily="2" charset="-122"/>
              </a:rPr>
              <a:t>】 </a:t>
            </a:r>
            <a:endParaRPr lang="zh-CN" altLang="en-US" dirty="0">
              <a:latin typeface="华文楷体" panose="02010600040101010101" pitchFamily="2" charset="-122"/>
              <a:ea typeface="华文楷体" panose="02010600040101010101" pitchFamily="2" charset="-122"/>
            </a:endParaRPr>
          </a:p>
          <a:p>
            <a:r>
              <a:rPr lang="zh-CN" altLang="en-US" dirty="0">
                <a:latin typeface="华文楷体" panose="02010600040101010101" pitchFamily="2" charset="-122"/>
                <a:ea typeface="华文楷体" panose="02010600040101010101" pitchFamily="2" charset="-122"/>
              </a:rPr>
              <a:t>③ 新建操作员，需分配权限，</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用户密码属性配置</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中开启操作员认证开关，通过中继登陆</a:t>
            </a:r>
            <a:r>
              <a:rPr lang="en-US" altLang="zh-CN" dirty="0">
                <a:latin typeface="华文楷体" panose="02010600040101010101" pitchFamily="2" charset="-122"/>
                <a:ea typeface="华文楷体" panose="02010600040101010101" pitchFamily="2" charset="-122"/>
              </a:rPr>
              <a:t>CTP</a:t>
            </a:r>
            <a:r>
              <a:rPr lang="zh-CN" altLang="en-US" dirty="0">
                <a:latin typeface="华文楷体" panose="02010600040101010101" pitchFamily="2" charset="-122"/>
                <a:ea typeface="华文楷体" panose="02010600040101010101" pitchFamily="2" charset="-122"/>
              </a:rPr>
              <a:t>的投 资者也需要开启认证 </a:t>
            </a:r>
          </a:p>
          <a:p>
            <a:r>
              <a:rPr lang="zh-CN" altLang="en-US" dirty="0">
                <a:latin typeface="华文楷体" panose="02010600040101010101" pitchFamily="2" charset="-122"/>
                <a:ea typeface="华文楷体" panose="02010600040101010101" pitchFamily="2" charset="-122"/>
              </a:rPr>
              <a:t>④ 将</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授权码</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与操作员一并授权给中继厂商 </a:t>
            </a:r>
          </a:p>
          <a:p>
            <a:r>
              <a:rPr lang="zh-CN" altLang="en-US" dirty="0">
                <a:latin typeface="华文楷体" panose="02010600040101010101" pitchFamily="2" charset="-122"/>
                <a:ea typeface="华文楷体" panose="02010600040101010101" pitchFamily="2" charset="-122"/>
              </a:rPr>
              <a:t>⑤ 期货公司对已授权的中继代理进行登陆测试，审核是否符合监管规定，评测中继代理是否准入 </a:t>
            </a:r>
          </a:p>
        </p:txBody>
      </p:sp>
      <p:pic>
        <p:nvPicPr>
          <p:cNvPr id="16" name="图片 15">
            <a:hlinkClick r:id="rId2" action="ppaction://hlinksldjump"/>
            <a:extLst>
              <a:ext uri="{FF2B5EF4-FFF2-40B4-BE49-F238E27FC236}">
                <a16:creationId xmlns:a16="http://schemas.microsoft.com/office/drawing/2014/main" id="{B917685C-83A2-4DE8-9932-80B81D03DC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3559634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fade">
                                      <p:cBhvr>
                                        <p:cTn id="35" dur="1000"/>
                                        <p:tgtEl>
                                          <p:spTgt spid="4">
                                            <p:txEl>
                                              <p:pRg st="4" end="4"/>
                                            </p:txEl>
                                          </p:spTgt>
                                        </p:tgtEl>
                                      </p:cBhvr>
                                    </p:animEffect>
                                    <p:anim calcmode="lin" valueType="num">
                                      <p:cBhvr>
                                        <p:cTn id="36"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46"/>
          <p:cNvGrpSpPr/>
          <p:nvPr/>
        </p:nvGrpSpPr>
        <p:grpSpPr>
          <a:xfrm>
            <a:off x="0" y="409468"/>
            <a:ext cx="5539662" cy="561575"/>
            <a:chOff x="279400" y="419100"/>
            <a:chExt cx="5539662" cy="561575"/>
          </a:xfrm>
        </p:grpSpPr>
        <p:sp>
          <p:nvSpPr>
            <p:cNvPr id="48" name="矩形 47"/>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p:cNvSpPr txBox="1"/>
            <p:nvPr/>
          </p:nvSpPr>
          <p:spPr>
            <a:xfrm>
              <a:off x="1042081" y="457455"/>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评测流程</a:t>
              </a:r>
              <a:r>
                <a:rPr lang="en-US" altLang="zh-CN" sz="2800" b="1" i="1" dirty="0">
                  <a:effectLst>
                    <a:outerShdw blurRad="38100" dist="38100" dir="2700000" algn="tl">
                      <a:srgbClr val="000000">
                        <a:alpha val="43137"/>
                      </a:srgbClr>
                    </a:outerShdw>
                  </a:effectLst>
                </a:rPr>
                <a:t>-</a:t>
              </a:r>
              <a:r>
                <a:rPr lang="zh-CN" altLang="en-US" sz="2800" b="1" i="1" dirty="0">
                  <a:effectLst>
                    <a:outerShdw blurRad="38100" dist="38100" dir="2700000" algn="tl">
                      <a:srgbClr val="000000">
                        <a:alpha val="43137"/>
                      </a:srgbClr>
                    </a:outerShdw>
                  </a:effectLst>
                </a:rPr>
                <a:t>中继多对多模式</a:t>
              </a:r>
            </a:p>
          </p:txBody>
        </p:sp>
      </p:grpSp>
      <p:sp>
        <p:nvSpPr>
          <p:cNvPr id="4" name="矩形 3">
            <a:extLst>
              <a:ext uri="{FF2B5EF4-FFF2-40B4-BE49-F238E27FC236}">
                <a16:creationId xmlns:a16="http://schemas.microsoft.com/office/drawing/2014/main" id="{A704AD10-8A0C-4CE5-BB2D-35E9A79020E9}"/>
              </a:ext>
            </a:extLst>
          </p:cNvPr>
          <p:cNvSpPr/>
          <p:nvPr/>
        </p:nvSpPr>
        <p:spPr>
          <a:xfrm>
            <a:off x="1489987" y="1702826"/>
            <a:ext cx="7740351" cy="1477328"/>
          </a:xfrm>
          <a:prstGeom prst="rect">
            <a:avLst/>
          </a:prstGeom>
        </p:spPr>
        <p:txBody>
          <a:bodyPr wrap="square">
            <a:spAutoFit/>
          </a:bodyPr>
          <a:lstStyle/>
          <a:p>
            <a:r>
              <a:rPr lang="zh-CN" altLang="en-US" dirty="0">
                <a:latin typeface="楷体" panose="02010609060101010101" pitchFamily="49" charset="-122"/>
                <a:ea typeface="楷体" panose="02010609060101010101" pitchFamily="49" charset="-122"/>
              </a:rPr>
              <a:t>①</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客户端认证码维护</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菜单中将中继代理</a:t>
            </a:r>
            <a:r>
              <a:rPr lang="en-US" altLang="zh-CN" dirty="0">
                <a:latin typeface="楷体" panose="02010609060101010101" pitchFamily="49" charset="-122"/>
                <a:ea typeface="楷体" panose="02010609060101010101" pitchFamily="49" charset="-122"/>
              </a:rPr>
              <a:t>【APP</a:t>
            </a:r>
            <a:r>
              <a:rPr lang="zh-CN" altLang="en-US" dirty="0">
                <a:latin typeface="楷体" panose="02010609060101010101" pitchFamily="49" charset="-122"/>
                <a:ea typeface="楷体" panose="02010609060101010101" pitchFamily="49" charset="-122"/>
              </a:rPr>
              <a:t>类型</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选择</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为每个投资者都创建连接的终端</a:t>
            </a:r>
            <a:r>
              <a:rPr lang="en-US" altLang="zh-CN" dirty="0">
                <a:latin typeface="楷体" panose="02010609060101010101" pitchFamily="49" charset="-122"/>
                <a:ea typeface="楷体" panose="02010609060101010101" pitchFamily="49" charset="-122"/>
              </a:rPr>
              <a:t>】 </a:t>
            </a:r>
            <a:endParaRPr lang="zh-CN" altLang="en-US"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② 记录前台生成的</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授权码</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并授权给中继厂商 </a:t>
            </a:r>
          </a:p>
          <a:p>
            <a:r>
              <a:rPr lang="zh-CN" altLang="en-US" dirty="0">
                <a:latin typeface="楷体" panose="02010609060101010101" pitchFamily="49" charset="-122"/>
                <a:ea typeface="楷体" panose="02010609060101010101" pitchFamily="49" charset="-122"/>
              </a:rPr>
              <a:t>③ 期货公司对已授权的中继代理进行登陆测试，审核是否符合监管规定，评测中继代理是否准入 </a:t>
            </a:r>
          </a:p>
        </p:txBody>
      </p:sp>
      <p:pic>
        <p:nvPicPr>
          <p:cNvPr id="8" name="图片 7">
            <a:extLst>
              <a:ext uri="{FF2B5EF4-FFF2-40B4-BE49-F238E27FC236}">
                <a16:creationId xmlns:a16="http://schemas.microsoft.com/office/drawing/2014/main" id="{7871905A-AE75-48F9-88E5-99CB2E70E9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30032537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ísḷíḋ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4464403" y="1509576"/>
            <a:ext cx="2404517" cy="2641176"/>
            <a:chOff x="4139580" y="1176950"/>
            <a:chExt cx="3912841" cy="4829182"/>
          </a:xfrm>
        </p:grpSpPr>
        <p:sp>
          <p:nvSpPr>
            <p:cNvPr id="97" name="îş1îḑé"/>
            <p:cNvSpPr/>
            <p:nvPr/>
          </p:nvSpPr>
          <p:spPr bwMode="auto">
            <a:xfrm>
              <a:off x="6794008" y="2868856"/>
              <a:ext cx="82560" cy="77557"/>
            </a:xfrm>
            <a:custGeom>
              <a:avLst/>
              <a:gdLst>
                <a:gd name="T0" fmla="*/ 7 w 14"/>
                <a:gd name="T1" fmla="*/ 0 h 13"/>
                <a:gd name="T2" fmla="*/ 1 w 14"/>
                <a:gd name="T3" fmla="*/ 4 h 13"/>
                <a:gd name="T4" fmla="*/ 1 w 14"/>
                <a:gd name="T5" fmla="*/ 5 h 13"/>
                <a:gd name="T6" fmla="*/ 5 w 14"/>
                <a:gd name="T7" fmla="*/ 13 h 13"/>
                <a:gd name="T8" fmla="*/ 7 w 14"/>
                <a:gd name="T9" fmla="*/ 13 h 13"/>
                <a:gd name="T10" fmla="*/ 12 w 14"/>
                <a:gd name="T11" fmla="*/ 10 h 13"/>
                <a:gd name="T12" fmla="*/ 13 w 14"/>
                <a:gd name="T13" fmla="*/ 9 h 13"/>
                <a:gd name="T14" fmla="*/ 11 w 14"/>
                <a:gd name="T15" fmla="*/ 2 h 13"/>
                <a:gd name="T16" fmla="*/ 9 w 14"/>
                <a:gd name="T17" fmla="*/ 1 h 13"/>
                <a:gd name="T18" fmla="*/ 7 w 14"/>
                <a:gd name="T19" fmla="*/ 0 h 13"/>
                <a:gd name="T20" fmla="*/ 7 w 1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3">
                  <a:moveTo>
                    <a:pt x="7" y="0"/>
                  </a:moveTo>
                  <a:cubicBezTo>
                    <a:pt x="4" y="0"/>
                    <a:pt x="2" y="2"/>
                    <a:pt x="1" y="4"/>
                  </a:cubicBezTo>
                  <a:cubicBezTo>
                    <a:pt x="1" y="5"/>
                    <a:pt x="1" y="5"/>
                    <a:pt x="1" y="5"/>
                  </a:cubicBezTo>
                  <a:cubicBezTo>
                    <a:pt x="0" y="8"/>
                    <a:pt x="2" y="11"/>
                    <a:pt x="5" y="13"/>
                  </a:cubicBezTo>
                  <a:cubicBezTo>
                    <a:pt x="5" y="13"/>
                    <a:pt x="6" y="13"/>
                    <a:pt x="7" y="13"/>
                  </a:cubicBezTo>
                  <a:cubicBezTo>
                    <a:pt x="9" y="13"/>
                    <a:pt x="11" y="12"/>
                    <a:pt x="12" y="10"/>
                  </a:cubicBezTo>
                  <a:cubicBezTo>
                    <a:pt x="12" y="10"/>
                    <a:pt x="13" y="9"/>
                    <a:pt x="13" y="9"/>
                  </a:cubicBezTo>
                  <a:cubicBezTo>
                    <a:pt x="14" y="6"/>
                    <a:pt x="13" y="3"/>
                    <a:pt x="11" y="2"/>
                  </a:cubicBezTo>
                  <a:cubicBezTo>
                    <a:pt x="10" y="1"/>
                    <a:pt x="10" y="1"/>
                    <a:pt x="9" y="1"/>
                  </a:cubicBezTo>
                  <a:cubicBezTo>
                    <a:pt x="8" y="1"/>
                    <a:pt x="8" y="0"/>
                    <a:pt x="7" y="0"/>
                  </a:cubicBezTo>
                  <a:cubicBezTo>
                    <a:pt x="7" y="0"/>
                    <a:pt x="7" y="0"/>
                    <a:pt x="7"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98" name="îṧlïḑè"/>
            <p:cNvSpPr/>
            <p:nvPr/>
          </p:nvSpPr>
          <p:spPr bwMode="auto">
            <a:xfrm>
              <a:off x="6919099" y="2491082"/>
              <a:ext cx="87565" cy="142604"/>
            </a:xfrm>
            <a:custGeom>
              <a:avLst/>
              <a:gdLst>
                <a:gd name="T0" fmla="*/ 10 w 15"/>
                <a:gd name="T1" fmla="*/ 0 h 24"/>
                <a:gd name="T2" fmla="*/ 6 w 15"/>
                <a:gd name="T3" fmla="*/ 3 h 24"/>
                <a:gd name="T4" fmla="*/ 1 w 15"/>
                <a:gd name="T5" fmla="*/ 19 h 24"/>
                <a:gd name="T6" fmla="*/ 3 w 15"/>
                <a:gd name="T7" fmla="*/ 24 h 24"/>
                <a:gd name="T8" fmla="*/ 4 w 15"/>
                <a:gd name="T9" fmla="*/ 24 h 24"/>
                <a:gd name="T10" fmla="*/ 8 w 15"/>
                <a:gd name="T11" fmla="*/ 22 h 24"/>
                <a:gd name="T12" fmla="*/ 14 w 15"/>
                <a:gd name="T13" fmla="*/ 6 h 24"/>
                <a:gd name="T14" fmla="*/ 12 w 15"/>
                <a:gd name="T15" fmla="*/ 0 h 24"/>
                <a:gd name="T16" fmla="*/ 10 w 15"/>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24">
                  <a:moveTo>
                    <a:pt x="10" y="0"/>
                  </a:moveTo>
                  <a:cubicBezTo>
                    <a:pt x="9" y="0"/>
                    <a:pt x="7" y="1"/>
                    <a:pt x="6" y="3"/>
                  </a:cubicBezTo>
                  <a:cubicBezTo>
                    <a:pt x="1" y="19"/>
                    <a:pt x="1" y="19"/>
                    <a:pt x="1" y="19"/>
                  </a:cubicBezTo>
                  <a:cubicBezTo>
                    <a:pt x="0" y="21"/>
                    <a:pt x="1" y="23"/>
                    <a:pt x="3" y="24"/>
                  </a:cubicBezTo>
                  <a:cubicBezTo>
                    <a:pt x="3" y="24"/>
                    <a:pt x="4" y="24"/>
                    <a:pt x="4" y="24"/>
                  </a:cubicBezTo>
                  <a:cubicBezTo>
                    <a:pt x="6" y="24"/>
                    <a:pt x="8" y="23"/>
                    <a:pt x="8" y="22"/>
                  </a:cubicBezTo>
                  <a:cubicBezTo>
                    <a:pt x="14" y="6"/>
                    <a:pt x="14" y="6"/>
                    <a:pt x="14" y="6"/>
                  </a:cubicBezTo>
                  <a:cubicBezTo>
                    <a:pt x="15" y="4"/>
                    <a:pt x="14" y="1"/>
                    <a:pt x="12" y="0"/>
                  </a:cubicBezTo>
                  <a:cubicBezTo>
                    <a:pt x="11" y="0"/>
                    <a:pt x="11" y="0"/>
                    <a:pt x="10"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99" name="íṣḻïḑé"/>
            <p:cNvSpPr/>
            <p:nvPr/>
          </p:nvSpPr>
          <p:spPr bwMode="auto">
            <a:xfrm>
              <a:off x="6656407" y="3189089"/>
              <a:ext cx="95069" cy="142604"/>
            </a:xfrm>
            <a:custGeom>
              <a:avLst/>
              <a:gdLst>
                <a:gd name="T0" fmla="*/ 11 w 16"/>
                <a:gd name="T1" fmla="*/ 0 h 24"/>
                <a:gd name="T2" fmla="*/ 7 w 16"/>
                <a:gd name="T3" fmla="*/ 2 h 24"/>
                <a:gd name="T4" fmla="*/ 1 w 16"/>
                <a:gd name="T5" fmla="*/ 18 h 24"/>
                <a:gd name="T6" fmla="*/ 4 w 16"/>
                <a:gd name="T7" fmla="*/ 24 h 24"/>
                <a:gd name="T8" fmla="*/ 5 w 16"/>
                <a:gd name="T9" fmla="*/ 24 h 24"/>
                <a:gd name="T10" fmla="*/ 9 w 16"/>
                <a:gd name="T11" fmla="*/ 21 h 24"/>
                <a:gd name="T12" fmla="*/ 15 w 16"/>
                <a:gd name="T13" fmla="*/ 5 h 24"/>
                <a:gd name="T14" fmla="*/ 12 w 16"/>
                <a:gd name="T15" fmla="*/ 0 h 24"/>
                <a:gd name="T16" fmla="*/ 11 w 16"/>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4">
                  <a:moveTo>
                    <a:pt x="11" y="0"/>
                  </a:moveTo>
                  <a:cubicBezTo>
                    <a:pt x="9" y="0"/>
                    <a:pt x="8" y="1"/>
                    <a:pt x="7" y="2"/>
                  </a:cubicBezTo>
                  <a:cubicBezTo>
                    <a:pt x="1" y="18"/>
                    <a:pt x="1" y="18"/>
                    <a:pt x="1" y="18"/>
                  </a:cubicBezTo>
                  <a:cubicBezTo>
                    <a:pt x="0" y="20"/>
                    <a:pt x="1" y="23"/>
                    <a:pt x="4" y="24"/>
                  </a:cubicBezTo>
                  <a:cubicBezTo>
                    <a:pt x="4" y="24"/>
                    <a:pt x="5" y="24"/>
                    <a:pt x="5" y="24"/>
                  </a:cubicBezTo>
                  <a:cubicBezTo>
                    <a:pt x="7" y="24"/>
                    <a:pt x="8" y="23"/>
                    <a:pt x="9" y="21"/>
                  </a:cubicBezTo>
                  <a:cubicBezTo>
                    <a:pt x="15" y="5"/>
                    <a:pt x="15" y="5"/>
                    <a:pt x="15" y="5"/>
                  </a:cubicBezTo>
                  <a:cubicBezTo>
                    <a:pt x="16" y="3"/>
                    <a:pt x="14" y="1"/>
                    <a:pt x="12" y="0"/>
                  </a:cubicBezTo>
                  <a:cubicBezTo>
                    <a:pt x="12" y="0"/>
                    <a:pt x="11" y="0"/>
                    <a:pt x="11"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0" name="íśļíḓé"/>
            <p:cNvSpPr/>
            <p:nvPr/>
          </p:nvSpPr>
          <p:spPr bwMode="auto">
            <a:xfrm>
              <a:off x="6408729" y="2738762"/>
              <a:ext cx="155112" cy="82560"/>
            </a:xfrm>
            <a:custGeom>
              <a:avLst/>
              <a:gdLst>
                <a:gd name="T0" fmla="*/ 5 w 26"/>
                <a:gd name="T1" fmla="*/ 0 h 14"/>
                <a:gd name="T2" fmla="*/ 1 w 26"/>
                <a:gd name="T3" fmla="*/ 3 h 14"/>
                <a:gd name="T4" fmla="*/ 4 w 26"/>
                <a:gd name="T5" fmla="*/ 8 h 14"/>
                <a:gd name="T6" fmla="*/ 20 w 26"/>
                <a:gd name="T7" fmla="*/ 14 h 14"/>
                <a:gd name="T8" fmla="*/ 21 w 26"/>
                <a:gd name="T9" fmla="*/ 14 h 14"/>
                <a:gd name="T10" fmla="*/ 25 w 26"/>
                <a:gd name="T11" fmla="*/ 12 h 14"/>
                <a:gd name="T12" fmla="*/ 22 w 26"/>
                <a:gd name="T13" fmla="*/ 6 h 14"/>
                <a:gd name="T14" fmla="*/ 6 w 26"/>
                <a:gd name="T15" fmla="*/ 1 h 14"/>
                <a:gd name="T16" fmla="*/ 5 w 26"/>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4">
                  <a:moveTo>
                    <a:pt x="5" y="0"/>
                  </a:moveTo>
                  <a:cubicBezTo>
                    <a:pt x="3" y="0"/>
                    <a:pt x="2" y="1"/>
                    <a:pt x="1" y="3"/>
                  </a:cubicBezTo>
                  <a:cubicBezTo>
                    <a:pt x="0" y="5"/>
                    <a:pt x="1" y="7"/>
                    <a:pt x="4" y="8"/>
                  </a:cubicBezTo>
                  <a:cubicBezTo>
                    <a:pt x="20" y="14"/>
                    <a:pt x="20" y="14"/>
                    <a:pt x="20" y="14"/>
                  </a:cubicBezTo>
                  <a:cubicBezTo>
                    <a:pt x="20" y="14"/>
                    <a:pt x="21" y="14"/>
                    <a:pt x="21" y="14"/>
                  </a:cubicBezTo>
                  <a:cubicBezTo>
                    <a:pt x="23" y="14"/>
                    <a:pt x="24" y="13"/>
                    <a:pt x="25" y="12"/>
                  </a:cubicBezTo>
                  <a:cubicBezTo>
                    <a:pt x="26" y="10"/>
                    <a:pt x="25" y="7"/>
                    <a:pt x="22" y="6"/>
                  </a:cubicBezTo>
                  <a:cubicBezTo>
                    <a:pt x="6" y="1"/>
                    <a:pt x="6" y="1"/>
                    <a:pt x="6" y="1"/>
                  </a:cubicBezTo>
                  <a:cubicBezTo>
                    <a:pt x="6" y="0"/>
                    <a:pt x="5" y="0"/>
                    <a:pt x="5"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1" name="isľíḍê"/>
            <p:cNvSpPr/>
            <p:nvPr/>
          </p:nvSpPr>
          <p:spPr bwMode="auto">
            <a:xfrm>
              <a:off x="5322940" y="3366716"/>
              <a:ext cx="135098" cy="267695"/>
            </a:xfrm>
            <a:custGeom>
              <a:avLst/>
              <a:gdLst>
                <a:gd name="T0" fmla="*/ 18 w 23"/>
                <a:gd name="T1" fmla="*/ 0 h 45"/>
                <a:gd name="T2" fmla="*/ 14 w 23"/>
                <a:gd name="T3" fmla="*/ 2 h 45"/>
                <a:gd name="T4" fmla="*/ 0 w 23"/>
                <a:gd name="T5" fmla="*/ 42 h 45"/>
                <a:gd name="T6" fmla="*/ 2 w 23"/>
                <a:gd name="T7" fmla="*/ 42 h 45"/>
                <a:gd name="T8" fmla="*/ 7 w 23"/>
                <a:gd name="T9" fmla="*/ 44 h 45"/>
                <a:gd name="T10" fmla="*/ 8 w 23"/>
                <a:gd name="T11" fmla="*/ 45 h 45"/>
                <a:gd name="T12" fmla="*/ 22 w 23"/>
                <a:gd name="T13" fmla="*/ 5 h 45"/>
                <a:gd name="T14" fmla="*/ 19 w 23"/>
                <a:gd name="T15" fmla="*/ 0 h 45"/>
                <a:gd name="T16" fmla="*/ 18 w 23"/>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5">
                  <a:moveTo>
                    <a:pt x="18" y="0"/>
                  </a:moveTo>
                  <a:cubicBezTo>
                    <a:pt x="16" y="0"/>
                    <a:pt x="15" y="1"/>
                    <a:pt x="14" y="2"/>
                  </a:cubicBezTo>
                  <a:cubicBezTo>
                    <a:pt x="0" y="42"/>
                    <a:pt x="0" y="42"/>
                    <a:pt x="0" y="42"/>
                  </a:cubicBezTo>
                  <a:cubicBezTo>
                    <a:pt x="1" y="42"/>
                    <a:pt x="1" y="42"/>
                    <a:pt x="2" y="42"/>
                  </a:cubicBezTo>
                  <a:cubicBezTo>
                    <a:pt x="4" y="42"/>
                    <a:pt x="6" y="43"/>
                    <a:pt x="7" y="44"/>
                  </a:cubicBezTo>
                  <a:cubicBezTo>
                    <a:pt x="7" y="45"/>
                    <a:pt x="7" y="45"/>
                    <a:pt x="8" y="45"/>
                  </a:cubicBezTo>
                  <a:cubicBezTo>
                    <a:pt x="22" y="5"/>
                    <a:pt x="22" y="5"/>
                    <a:pt x="22" y="5"/>
                  </a:cubicBezTo>
                  <a:cubicBezTo>
                    <a:pt x="23" y="3"/>
                    <a:pt x="22" y="1"/>
                    <a:pt x="19" y="0"/>
                  </a:cubicBezTo>
                  <a:cubicBezTo>
                    <a:pt x="19" y="0"/>
                    <a:pt x="18" y="0"/>
                    <a:pt x="18"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2" name="íṥḻïďé"/>
            <p:cNvSpPr/>
            <p:nvPr/>
          </p:nvSpPr>
          <p:spPr bwMode="auto">
            <a:xfrm>
              <a:off x="5292919" y="3616898"/>
              <a:ext cx="82560" cy="77557"/>
            </a:xfrm>
            <a:custGeom>
              <a:avLst/>
              <a:gdLst>
                <a:gd name="T0" fmla="*/ 7 w 14"/>
                <a:gd name="T1" fmla="*/ 0 h 13"/>
                <a:gd name="T2" fmla="*/ 5 w 14"/>
                <a:gd name="T3" fmla="*/ 0 h 13"/>
                <a:gd name="T4" fmla="*/ 3 w 14"/>
                <a:gd name="T5" fmla="*/ 1 h 13"/>
                <a:gd name="T6" fmla="*/ 2 w 14"/>
                <a:gd name="T7" fmla="*/ 3 h 13"/>
                <a:gd name="T8" fmla="*/ 2 w 14"/>
                <a:gd name="T9" fmla="*/ 10 h 13"/>
                <a:gd name="T10" fmla="*/ 3 w 14"/>
                <a:gd name="T11" fmla="*/ 11 h 13"/>
                <a:gd name="T12" fmla="*/ 7 w 14"/>
                <a:gd name="T13" fmla="*/ 13 h 13"/>
                <a:gd name="T14" fmla="*/ 11 w 14"/>
                <a:gd name="T15" fmla="*/ 11 h 13"/>
                <a:gd name="T16" fmla="*/ 13 w 14"/>
                <a:gd name="T17" fmla="*/ 3 h 13"/>
                <a:gd name="T18" fmla="*/ 12 w 14"/>
                <a:gd name="T19" fmla="*/ 2 h 13"/>
                <a:gd name="T20" fmla="*/ 7 w 14"/>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3">
                  <a:moveTo>
                    <a:pt x="7" y="0"/>
                  </a:moveTo>
                  <a:cubicBezTo>
                    <a:pt x="6" y="0"/>
                    <a:pt x="6" y="0"/>
                    <a:pt x="5" y="0"/>
                  </a:cubicBezTo>
                  <a:cubicBezTo>
                    <a:pt x="4" y="1"/>
                    <a:pt x="4" y="1"/>
                    <a:pt x="3" y="1"/>
                  </a:cubicBezTo>
                  <a:cubicBezTo>
                    <a:pt x="3" y="2"/>
                    <a:pt x="2" y="2"/>
                    <a:pt x="2" y="3"/>
                  </a:cubicBezTo>
                  <a:cubicBezTo>
                    <a:pt x="0" y="5"/>
                    <a:pt x="0" y="8"/>
                    <a:pt x="2" y="10"/>
                  </a:cubicBezTo>
                  <a:cubicBezTo>
                    <a:pt x="2" y="11"/>
                    <a:pt x="3" y="11"/>
                    <a:pt x="3" y="11"/>
                  </a:cubicBezTo>
                  <a:cubicBezTo>
                    <a:pt x="4" y="12"/>
                    <a:pt x="6" y="13"/>
                    <a:pt x="7" y="13"/>
                  </a:cubicBezTo>
                  <a:cubicBezTo>
                    <a:pt x="9" y="13"/>
                    <a:pt x="10" y="12"/>
                    <a:pt x="11" y="11"/>
                  </a:cubicBezTo>
                  <a:cubicBezTo>
                    <a:pt x="14" y="9"/>
                    <a:pt x="14" y="6"/>
                    <a:pt x="13" y="3"/>
                  </a:cubicBezTo>
                  <a:cubicBezTo>
                    <a:pt x="12" y="3"/>
                    <a:pt x="12" y="3"/>
                    <a:pt x="12" y="2"/>
                  </a:cubicBezTo>
                  <a:cubicBezTo>
                    <a:pt x="11" y="1"/>
                    <a:pt x="9" y="0"/>
                    <a:pt x="7"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3" name="ïsliḋé"/>
            <p:cNvSpPr/>
            <p:nvPr/>
          </p:nvSpPr>
          <p:spPr bwMode="auto">
            <a:xfrm>
              <a:off x="5553107" y="3361713"/>
              <a:ext cx="130095" cy="112582"/>
            </a:xfrm>
            <a:custGeom>
              <a:avLst/>
              <a:gdLst>
                <a:gd name="T0" fmla="*/ 18 w 22"/>
                <a:gd name="T1" fmla="*/ 0 h 19"/>
                <a:gd name="T2" fmla="*/ 15 w 22"/>
                <a:gd name="T3" fmla="*/ 1 h 19"/>
                <a:gd name="T4" fmla="*/ 2 w 22"/>
                <a:gd name="T5" fmla="*/ 12 h 19"/>
                <a:gd name="T6" fmla="*/ 2 w 22"/>
                <a:gd name="T7" fmla="*/ 17 h 19"/>
                <a:gd name="T8" fmla="*/ 5 w 22"/>
                <a:gd name="T9" fmla="*/ 19 h 19"/>
                <a:gd name="T10" fmla="*/ 7 w 22"/>
                <a:gd name="T11" fmla="*/ 18 h 19"/>
                <a:gd name="T12" fmla="*/ 20 w 22"/>
                <a:gd name="T13" fmla="*/ 7 h 19"/>
                <a:gd name="T14" fmla="*/ 21 w 22"/>
                <a:gd name="T15" fmla="*/ 1 h 19"/>
                <a:gd name="T16" fmla="*/ 18 w 22"/>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9">
                  <a:moveTo>
                    <a:pt x="18" y="0"/>
                  </a:moveTo>
                  <a:cubicBezTo>
                    <a:pt x="17" y="0"/>
                    <a:pt x="16" y="0"/>
                    <a:pt x="15" y="1"/>
                  </a:cubicBezTo>
                  <a:cubicBezTo>
                    <a:pt x="2" y="12"/>
                    <a:pt x="2" y="12"/>
                    <a:pt x="2" y="12"/>
                  </a:cubicBezTo>
                  <a:cubicBezTo>
                    <a:pt x="0" y="13"/>
                    <a:pt x="0" y="16"/>
                    <a:pt x="2" y="17"/>
                  </a:cubicBezTo>
                  <a:cubicBezTo>
                    <a:pt x="2" y="18"/>
                    <a:pt x="3" y="19"/>
                    <a:pt x="5" y="19"/>
                  </a:cubicBezTo>
                  <a:cubicBezTo>
                    <a:pt x="6" y="19"/>
                    <a:pt x="7" y="19"/>
                    <a:pt x="7" y="18"/>
                  </a:cubicBezTo>
                  <a:cubicBezTo>
                    <a:pt x="20" y="7"/>
                    <a:pt x="20" y="7"/>
                    <a:pt x="20" y="7"/>
                  </a:cubicBezTo>
                  <a:cubicBezTo>
                    <a:pt x="22" y="5"/>
                    <a:pt x="22" y="3"/>
                    <a:pt x="21" y="1"/>
                  </a:cubicBezTo>
                  <a:cubicBezTo>
                    <a:pt x="20" y="0"/>
                    <a:pt x="19" y="0"/>
                    <a:pt x="18" y="0"/>
                  </a:cubicBezTo>
                </a:path>
              </a:pathLst>
            </a:cu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4" name="îṣļîḑe"/>
            <p:cNvSpPr/>
            <p:nvPr/>
          </p:nvSpPr>
          <p:spPr bwMode="auto">
            <a:xfrm>
              <a:off x="5588133" y="3119038"/>
              <a:ext cx="980712" cy="835606"/>
            </a:xfrm>
            <a:custGeom>
              <a:avLst/>
              <a:gdLst>
                <a:gd name="T0" fmla="*/ 165 w 165"/>
                <a:gd name="T1" fmla="*/ 107 h 141"/>
                <a:gd name="T2" fmla="*/ 131 w 165"/>
                <a:gd name="T3" fmla="*/ 141 h 141"/>
                <a:gd name="T4" fmla="*/ 34 w 165"/>
                <a:gd name="T5" fmla="*/ 141 h 141"/>
                <a:gd name="T6" fmla="*/ 0 w 165"/>
                <a:gd name="T7" fmla="*/ 107 h 141"/>
                <a:gd name="T8" fmla="*/ 0 w 165"/>
                <a:gd name="T9" fmla="*/ 34 h 141"/>
                <a:gd name="T10" fmla="*/ 34 w 165"/>
                <a:gd name="T11" fmla="*/ 0 h 141"/>
                <a:gd name="T12" fmla="*/ 131 w 165"/>
                <a:gd name="T13" fmla="*/ 0 h 141"/>
                <a:gd name="T14" fmla="*/ 165 w 165"/>
                <a:gd name="T15" fmla="*/ 34 h 141"/>
                <a:gd name="T16" fmla="*/ 165 w 165"/>
                <a:gd name="T17" fmla="*/ 10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141">
                  <a:moveTo>
                    <a:pt x="165" y="107"/>
                  </a:moveTo>
                  <a:cubicBezTo>
                    <a:pt x="165" y="126"/>
                    <a:pt x="149" y="141"/>
                    <a:pt x="131" y="141"/>
                  </a:cubicBezTo>
                  <a:cubicBezTo>
                    <a:pt x="34" y="141"/>
                    <a:pt x="34" y="141"/>
                    <a:pt x="34" y="141"/>
                  </a:cubicBezTo>
                  <a:cubicBezTo>
                    <a:pt x="15" y="141"/>
                    <a:pt x="0" y="126"/>
                    <a:pt x="0" y="107"/>
                  </a:cubicBezTo>
                  <a:cubicBezTo>
                    <a:pt x="0" y="34"/>
                    <a:pt x="0" y="34"/>
                    <a:pt x="0" y="34"/>
                  </a:cubicBezTo>
                  <a:cubicBezTo>
                    <a:pt x="0" y="15"/>
                    <a:pt x="15" y="0"/>
                    <a:pt x="34" y="0"/>
                  </a:cubicBezTo>
                  <a:cubicBezTo>
                    <a:pt x="131" y="0"/>
                    <a:pt x="131" y="0"/>
                    <a:pt x="131" y="0"/>
                  </a:cubicBezTo>
                  <a:cubicBezTo>
                    <a:pt x="149" y="0"/>
                    <a:pt x="165" y="15"/>
                    <a:pt x="165" y="34"/>
                  </a:cubicBezTo>
                  <a:lnTo>
                    <a:pt x="165" y="107"/>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05" name="iṣḷïďé"/>
            <p:cNvSpPr/>
            <p:nvPr/>
          </p:nvSpPr>
          <p:spPr bwMode="auto">
            <a:xfrm>
              <a:off x="5453034" y="4552577"/>
              <a:ext cx="65047" cy="943185"/>
            </a:xfrm>
            <a:prstGeom prst="rect">
              <a:avLst/>
            </a:prstGeom>
            <a:solidFill>
              <a:srgbClr val="6666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106" name="ïslîḍé"/>
            <p:cNvSpPr/>
            <p:nvPr/>
          </p:nvSpPr>
          <p:spPr bwMode="auto">
            <a:xfrm>
              <a:off x="6668917" y="4552577"/>
              <a:ext cx="65047" cy="943185"/>
            </a:xfrm>
            <a:prstGeom prst="rect">
              <a:avLst/>
            </a:prstGeom>
            <a:solidFill>
              <a:srgbClr val="6666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107" name="i$ľíḍe"/>
            <p:cNvSpPr/>
            <p:nvPr/>
          </p:nvSpPr>
          <p:spPr bwMode="auto">
            <a:xfrm>
              <a:off x="5387987" y="4660156"/>
              <a:ext cx="1383505" cy="125090"/>
            </a:xfrm>
            <a:custGeom>
              <a:avLst/>
              <a:gdLst>
                <a:gd name="T0" fmla="*/ 233 w 233"/>
                <a:gd name="T1" fmla="*/ 11 h 21"/>
                <a:gd name="T2" fmla="*/ 223 w 233"/>
                <a:gd name="T3" fmla="*/ 21 h 21"/>
                <a:gd name="T4" fmla="*/ 10 w 233"/>
                <a:gd name="T5" fmla="*/ 21 h 21"/>
                <a:gd name="T6" fmla="*/ 0 w 233"/>
                <a:gd name="T7" fmla="*/ 11 h 21"/>
                <a:gd name="T8" fmla="*/ 10 w 233"/>
                <a:gd name="T9" fmla="*/ 0 h 21"/>
                <a:gd name="T10" fmla="*/ 223 w 233"/>
                <a:gd name="T11" fmla="*/ 0 h 21"/>
                <a:gd name="T12" fmla="*/ 233 w 233"/>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233" h="21">
                  <a:moveTo>
                    <a:pt x="233" y="11"/>
                  </a:moveTo>
                  <a:cubicBezTo>
                    <a:pt x="233" y="16"/>
                    <a:pt x="229" y="21"/>
                    <a:pt x="223" y="21"/>
                  </a:cubicBezTo>
                  <a:cubicBezTo>
                    <a:pt x="10" y="21"/>
                    <a:pt x="10" y="21"/>
                    <a:pt x="10" y="21"/>
                  </a:cubicBezTo>
                  <a:cubicBezTo>
                    <a:pt x="5" y="21"/>
                    <a:pt x="0" y="16"/>
                    <a:pt x="0" y="11"/>
                  </a:cubicBezTo>
                  <a:cubicBezTo>
                    <a:pt x="0" y="5"/>
                    <a:pt x="5" y="0"/>
                    <a:pt x="10" y="0"/>
                  </a:cubicBezTo>
                  <a:cubicBezTo>
                    <a:pt x="223" y="0"/>
                    <a:pt x="223" y="0"/>
                    <a:pt x="223" y="0"/>
                  </a:cubicBezTo>
                  <a:cubicBezTo>
                    <a:pt x="229" y="0"/>
                    <a:pt x="233" y="5"/>
                    <a:pt x="233" y="11"/>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08" name="íṣḷiďé"/>
            <p:cNvSpPr/>
            <p:nvPr/>
          </p:nvSpPr>
          <p:spPr bwMode="auto">
            <a:xfrm>
              <a:off x="5570619" y="4274876"/>
              <a:ext cx="1020741" cy="432815"/>
            </a:xfrm>
            <a:custGeom>
              <a:avLst/>
              <a:gdLst>
                <a:gd name="T0" fmla="*/ 172 w 172"/>
                <a:gd name="T1" fmla="*/ 34 h 73"/>
                <a:gd name="T2" fmla="*/ 138 w 172"/>
                <a:gd name="T3" fmla="*/ 0 h 73"/>
                <a:gd name="T4" fmla="*/ 33 w 172"/>
                <a:gd name="T5" fmla="*/ 0 h 73"/>
                <a:gd name="T6" fmla="*/ 0 w 172"/>
                <a:gd name="T7" fmla="*/ 34 h 73"/>
                <a:gd name="T8" fmla="*/ 0 w 172"/>
                <a:gd name="T9" fmla="*/ 54 h 73"/>
                <a:gd name="T10" fmla="*/ 33 w 172"/>
                <a:gd name="T11" fmla="*/ 40 h 73"/>
                <a:gd name="T12" fmla="*/ 138 w 172"/>
                <a:gd name="T13" fmla="*/ 40 h 73"/>
                <a:gd name="T14" fmla="*/ 172 w 172"/>
                <a:gd name="T15" fmla="*/ 54 h 73"/>
                <a:gd name="T16" fmla="*/ 172 w 172"/>
                <a:gd name="T17" fmla="*/ 3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73">
                  <a:moveTo>
                    <a:pt x="172" y="34"/>
                  </a:moveTo>
                  <a:cubicBezTo>
                    <a:pt x="172" y="15"/>
                    <a:pt x="157" y="0"/>
                    <a:pt x="138" y="0"/>
                  </a:cubicBezTo>
                  <a:cubicBezTo>
                    <a:pt x="33" y="0"/>
                    <a:pt x="33" y="0"/>
                    <a:pt x="33" y="0"/>
                  </a:cubicBezTo>
                  <a:cubicBezTo>
                    <a:pt x="15" y="0"/>
                    <a:pt x="0" y="15"/>
                    <a:pt x="0" y="34"/>
                  </a:cubicBezTo>
                  <a:cubicBezTo>
                    <a:pt x="0" y="54"/>
                    <a:pt x="0" y="54"/>
                    <a:pt x="0" y="54"/>
                  </a:cubicBezTo>
                  <a:cubicBezTo>
                    <a:pt x="0" y="73"/>
                    <a:pt x="15" y="40"/>
                    <a:pt x="33" y="40"/>
                  </a:cubicBezTo>
                  <a:cubicBezTo>
                    <a:pt x="138" y="40"/>
                    <a:pt x="138" y="40"/>
                    <a:pt x="138" y="40"/>
                  </a:cubicBezTo>
                  <a:cubicBezTo>
                    <a:pt x="157" y="40"/>
                    <a:pt x="172" y="73"/>
                    <a:pt x="172" y="54"/>
                  </a:cubicBezTo>
                  <a:lnTo>
                    <a:pt x="172" y="34"/>
                  </a:lnTo>
                  <a:close/>
                </a:path>
              </a:pathLst>
            </a:custGeom>
            <a:solidFill>
              <a:srgbClr val="4FA4B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09" name="íś1ïďe"/>
            <p:cNvSpPr/>
            <p:nvPr/>
          </p:nvSpPr>
          <p:spPr bwMode="auto">
            <a:xfrm>
              <a:off x="6176059" y="4434992"/>
              <a:ext cx="415302" cy="1108305"/>
            </a:xfrm>
            <a:custGeom>
              <a:avLst/>
              <a:gdLst>
                <a:gd name="T0" fmla="*/ 70 w 70"/>
                <a:gd name="T1" fmla="*/ 187 h 187"/>
                <a:gd name="T2" fmla="*/ 70 w 70"/>
                <a:gd name="T3" fmla="*/ 138 h 187"/>
                <a:gd name="T4" fmla="*/ 70 w 70"/>
                <a:gd name="T5" fmla="*/ 0 h 187"/>
                <a:gd name="T6" fmla="*/ 35 w 70"/>
                <a:gd name="T7" fmla="*/ 13 h 187"/>
                <a:gd name="T8" fmla="*/ 0 w 70"/>
                <a:gd name="T9" fmla="*/ 0 h 187"/>
                <a:gd name="T10" fmla="*/ 0 w 70"/>
                <a:gd name="T11" fmla="*/ 138 h 187"/>
                <a:gd name="T12" fmla="*/ 0 w 70"/>
                <a:gd name="T13" fmla="*/ 187 h 187"/>
                <a:gd name="T14" fmla="*/ 70 w 70"/>
                <a:gd name="T15" fmla="*/ 187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87">
                  <a:moveTo>
                    <a:pt x="70" y="187"/>
                  </a:moveTo>
                  <a:cubicBezTo>
                    <a:pt x="70" y="185"/>
                    <a:pt x="70" y="187"/>
                    <a:pt x="70" y="138"/>
                  </a:cubicBezTo>
                  <a:cubicBezTo>
                    <a:pt x="70" y="0"/>
                    <a:pt x="70" y="0"/>
                    <a:pt x="70" y="0"/>
                  </a:cubicBezTo>
                  <a:cubicBezTo>
                    <a:pt x="70" y="28"/>
                    <a:pt x="55" y="13"/>
                    <a:pt x="35" y="13"/>
                  </a:cubicBezTo>
                  <a:cubicBezTo>
                    <a:pt x="16" y="13"/>
                    <a:pt x="0" y="28"/>
                    <a:pt x="0" y="0"/>
                  </a:cubicBezTo>
                  <a:cubicBezTo>
                    <a:pt x="0" y="138"/>
                    <a:pt x="0" y="138"/>
                    <a:pt x="0" y="138"/>
                  </a:cubicBezTo>
                  <a:cubicBezTo>
                    <a:pt x="0" y="187"/>
                    <a:pt x="0" y="185"/>
                    <a:pt x="0" y="187"/>
                  </a:cubicBezTo>
                  <a:cubicBezTo>
                    <a:pt x="70" y="187"/>
                    <a:pt x="70" y="187"/>
                    <a:pt x="70" y="187"/>
                  </a:cubicBezTo>
                </a:path>
              </a:pathLst>
            </a:custGeom>
            <a:solidFill>
              <a:srgbClr val="055275"/>
            </a:solidFill>
            <a:ln>
              <a:noFill/>
            </a:ln>
          </p:spPr>
          <p:txBody>
            <a:bodyPr wrap="square" lIns="91440" tIns="45720" rIns="91440" bIns="45720" anchor="ctr">
              <a:normAutofit/>
            </a:bodyPr>
            <a:lstStyle/>
            <a:p>
              <a:pPr algn="ctr"/>
              <a:endParaRPr/>
            </a:p>
          </p:txBody>
        </p:sp>
        <p:sp>
          <p:nvSpPr>
            <p:cNvPr id="110" name="ïṥļíḋé"/>
            <p:cNvSpPr/>
            <p:nvPr/>
          </p:nvSpPr>
          <p:spPr bwMode="auto">
            <a:xfrm>
              <a:off x="6146037" y="5543295"/>
              <a:ext cx="482851" cy="315229"/>
            </a:xfrm>
            <a:custGeom>
              <a:avLst/>
              <a:gdLst>
                <a:gd name="T0" fmla="*/ 81 w 81"/>
                <a:gd name="T1" fmla="*/ 27 h 53"/>
                <a:gd name="T2" fmla="*/ 55 w 81"/>
                <a:gd name="T3" fmla="*/ 53 h 53"/>
                <a:gd name="T4" fmla="*/ 25 w 81"/>
                <a:gd name="T5" fmla="*/ 53 h 53"/>
                <a:gd name="T6" fmla="*/ 0 w 81"/>
                <a:gd name="T7" fmla="*/ 27 h 53"/>
                <a:gd name="T8" fmla="*/ 11 w 81"/>
                <a:gd name="T9" fmla="*/ 0 h 53"/>
                <a:gd name="T10" fmla="*/ 66 w 81"/>
                <a:gd name="T11" fmla="*/ 0 h 53"/>
                <a:gd name="T12" fmla="*/ 81 w 81"/>
                <a:gd name="T13" fmla="*/ 27 h 53"/>
              </a:gdLst>
              <a:ahLst/>
              <a:cxnLst>
                <a:cxn ang="0">
                  <a:pos x="T0" y="T1"/>
                </a:cxn>
                <a:cxn ang="0">
                  <a:pos x="T2" y="T3"/>
                </a:cxn>
                <a:cxn ang="0">
                  <a:pos x="T4" y="T5"/>
                </a:cxn>
                <a:cxn ang="0">
                  <a:pos x="T6" y="T7"/>
                </a:cxn>
                <a:cxn ang="0">
                  <a:pos x="T8" y="T9"/>
                </a:cxn>
                <a:cxn ang="0">
                  <a:pos x="T10" y="T11"/>
                </a:cxn>
                <a:cxn ang="0">
                  <a:pos x="T12" y="T13"/>
                </a:cxn>
              </a:cxnLst>
              <a:rect l="0" t="0" r="r" b="b"/>
              <a:pathLst>
                <a:path w="81" h="53">
                  <a:moveTo>
                    <a:pt x="81" y="27"/>
                  </a:moveTo>
                  <a:cubicBezTo>
                    <a:pt x="81" y="42"/>
                    <a:pt x="69" y="53"/>
                    <a:pt x="55" y="53"/>
                  </a:cubicBezTo>
                  <a:cubicBezTo>
                    <a:pt x="25" y="53"/>
                    <a:pt x="25" y="53"/>
                    <a:pt x="25" y="53"/>
                  </a:cubicBezTo>
                  <a:cubicBezTo>
                    <a:pt x="11" y="53"/>
                    <a:pt x="0" y="42"/>
                    <a:pt x="0" y="27"/>
                  </a:cubicBezTo>
                  <a:cubicBezTo>
                    <a:pt x="0" y="13"/>
                    <a:pt x="7" y="9"/>
                    <a:pt x="11" y="0"/>
                  </a:cubicBezTo>
                  <a:cubicBezTo>
                    <a:pt x="66" y="0"/>
                    <a:pt x="66" y="0"/>
                    <a:pt x="66" y="0"/>
                  </a:cubicBezTo>
                  <a:cubicBezTo>
                    <a:pt x="75" y="11"/>
                    <a:pt x="81" y="13"/>
                    <a:pt x="81" y="27"/>
                  </a:cubicBezTo>
                </a:path>
              </a:pathLst>
            </a:cu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sp>
          <p:nvSpPr>
            <p:cNvPr id="111" name="iṥḷidê"/>
            <p:cNvSpPr/>
            <p:nvPr/>
          </p:nvSpPr>
          <p:spPr bwMode="auto">
            <a:xfrm>
              <a:off x="6213587" y="5543295"/>
              <a:ext cx="330240" cy="5003"/>
            </a:xfrm>
            <a:custGeom>
              <a:avLst/>
              <a:gdLst>
                <a:gd name="T0" fmla="*/ 0 w 56"/>
                <a:gd name="T1" fmla="*/ 1 h 1"/>
                <a:gd name="T2" fmla="*/ 0 w 56"/>
                <a:gd name="T3" fmla="*/ 1 h 1"/>
                <a:gd name="T4" fmla="*/ 0 w 56"/>
                <a:gd name="T5" fmla="*/ 1 h 1"/>
                <a:gd name="T6" fmla="*/ 0 w 56"/>
                <a:gd name="T7" fmla="*/ 1 h 1"/>
                <a:gd name="T8" fmla="*/ 0 w 56"/>
                <a:gd name="T9" fmla="*/ 1 h 1"/>
                <a:gd name="T10" fmla="*/ 0 w 56"/>
                <a:gd name="T11" fmla="*/ 1 h 1"/>
                <a:gd name="T12" fmla="*/ 0 w 56"/>
                <a:gd name="T13" fmla="*/ 1 h 1"/>
                <a:gd name="T14" fmla="*/ 0 w 56"/>
                <a:gd name="T15" fmla="*/ 1 h 1"/>
                <a:gd name="T16" fmla="*/ 0 w 56"/>
                <a:gd name="T17" fmla="*/ 1 h 1"/>
                <a:gd name="T18" fmla="*/ 0 w 56"/>
                <a:gd name="T19" fmla="*/ 1 h 1"/>
                <a:gd name="T20" fmla="*/ 0 w 56"/>
                <a:gd name="T21" fmla="*/ 1 h 1"/>
                <a:gd name="T22" fmla="*/ 0 w 56"/>
                <a:gd name="T23" fmla="*/ 1 h 1"/>
                <a:gd name="T24" fmla="*/ 0 w 56"/>
                <a:gd name="T25" fmla="*/ 0 h 1"/>
                <a:gd name="T26" fmla="*/ 0 w 56"/>
                <a:gd name="T27" fmla="*/ 0 h 1"/>
                <a:gd name="T28" fmla="*/ 0 w 56"/>
                <a:gd name="T29" fmla="*/ 0 h 1"/>
                <a:gd name="T30" fmla="*/ 0 w 56"/>
                <a:gd name="T31" fmla="*/ 0 h 1"/>
                <a:gd name="T32" fmla="*/ 0 w 56"/>
                <a:gd name="T33" fmla="*/ 0 h 1"/>
                <a:gd name="T34" fmla="*/ 0 w 56"/>
                <a:gd name="T35" fmla="*/ 0 h 1"/>
                <a:gd name="T36" fmla="*/ 0 w 56"/>
                <a:gd name="T37" fmla="*/ 0 h 1"/>
                <a:gd name="T38" fmla="*/ 0 w 56"/>
                <a:gd name="T39" fmla="*/ 0 h 1"/>
                <a:gd name="T40" fmla="*/ 0 w 56"/>
                <a:gd name="T41" fmla="*/ 0 h 1"/>
                <a:gd name="T42" fmla="*/ 0 w 56"/>
                <a:gd name="T43" fmla="*/ 0 h 1"/>
                <a:gd name="T44" fmla="*/ 55 w 56"/>
                <a:gd name="T45" fmla="*/ 0 h 1"/>
                <a:gd name="T46" fmla="*/ 55 w 56"/>
                <a:gd name="T47" fmla="*/ 0 h 1"/>
                <a:gd name="T48" fmla="*/ 56 w 56"/>
                <a:gd name="T49" fmla="*/ 1 h 1"/>
                <a:gd name="T50" fmla="*/ 55 w 56"/>
                <a:gd name="T5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6" h="1">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cubicBezTo>
                    <a:pt x="0" y="0"/>
                    <a:pt x="0" y="0"/>
                    <a:pt x="0" y="0"/>
                  </a:cubicBezTo>
                  <a:moveTo>
                    <a:pt x="55" y="0"/>
                  </a:moveTo>
                  <a:cubicBezTo>
                    <a:pt x="55" y="0"/>
                    <a:pt x="55" y="0"/>
                    <a:pt x="55" y="0"/>
                  </a:cubicBezTo>
                  <a:cubicBezTo>
                    <a:pt x="55" y="0"/>
                    <a:pt x="55" y="1"/>
                    <a:pt x="56" y="1"/>
                  </a:cubicBezTo>
                  <a:cubicBezTo>
                    <a:pt x="55" y="1"/>
                    <a:pt x="55" y="0"/>
                    <a:pt x="55" y="0"/>
                  </a:cubicBezTo>
                </a:path>
              </a:pathLst>
            </a:custGeom>
            <a:solidFill>
              <a:srgbClr val="D9D9D9"/>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12" name="îṡḷïďe"/>
            <p:cNvSpPr/>
            <p:nvPr/>
          </p:nvSpPr>
          <p:spPr bwMode="auto">
            <a:xfrm>
              <a:off x="6183565" y="5543295"/>
              <a:ext cx="402794" cy="52539"/>
            </a:xfrm>
            <a:custGeom>
              <a:avLst/>
              <a:gdLst>
                <a:gd name="T0" fmla="*/ 60 w 68"/>
                <a:gd name="T1" fmla="*/ 0 h 9"/>
                <a:gd name="T2" fmla="*/ 5 w 68"/>
                <a:gd name="T3" fmla="*/ 0 h 9"/>
                <a:gd name="T4" fmla="*/ 5 w 68"/>
                <a:gd name="T5" fmla="*/ 0 h 9"/>
                <a:gd name="T6" fmla="*/ 5 w 68"/>
                <a:gd name="T7" fmla="*/ 0 h 9"/>
                <a:gd name="T8" fmla="*/ 5 w 68"/>
                <a:gd name="T9" fmla="*/ 0 h 9"/>
                <a:gd name="T10" fmla="*/ 5 w 68"/>
                <a:gd name="T11" fmla="*/ 0 h 9"/>
                <a:gd name="T12" fmla="*/ 5 w 68"/>
                <a:gd name="T13" fmla="*/ 0 h 9"/>
                <a:gd name="T14" fmla="*/ 5 w 68"/>
                <a:gd name="T15" fmla="*/ 0 h 9"/>
                <a:gd name="T16" fmla="*/ 5 w 68"/>
                <a:gd name="T17" fmla="*/ 1 h 9"/>
                <a:gd name="T18" fmla="*/ 5 w 68"/>
                <a:gd name="T19" fmla="*/ 1 h 9"/>
                <a:gd name="T20" fmla="*/ 5 w 68"/>
                <a:gd name="T21" fmla="*/ 1 h 9"/>
                <a:gd name="T22" fmla="*/ 5 w 68"/>
                <a:gd name="T23" fmla="*/ 1 h 9"/>
                <a:gd name="T24" fmla="*/ 5 w 68"/>
                <a:gd name="T25" fmla="*/ 1 h 9"/>
                <a:gd name="T26" fmla="*/ 5 w 68"/>
                <a:gd name="T27" fmla="*/ 1 h 9"/>
                <a:gd name="T28" fmla="*/ 5 w 68"/>
                <a:gd name="T29" fmla="*/ 1 h 9"/>
                <a:gd name="T30" fmla="*/ 5 w 68"/>
                <a:gd name="T31" fmla="*/ 1 h 9"/>
                <a:gd name="T32" fmla="*/ 0 w 68"/>
                <a:gd name="T33" fmla="*/ 9 h 9"/>
                <a:gd name="T34" fmla="*/ 68 w 68"/>
                <a:gd name="T35" fmla="*/ 9 h 9"/>
                <a:gd name="T36" fmla="*/ 61 w 68"/>
                <a:gd name="T37" fmla="*/ 1 h 9"/>
                <a:gd name="T38" fmla="*/ 60 w 68"/>
                <a:gd name="T39" fmla="*/ 0 h 9"/>
                <a:gd name="T40" fmla="*/ 60 w 68"/>
                <a:gd name="T4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 h="9">
                  <a:moveTo>
                    <a:pt x="60" y="0"/>
                  </a:moveTo>
                  <a:cubicBezTo>
                    <a:pt x="5" y="0"/>
                    <a:pt x="5" y="0"/>
                    <a:pt x="5" y="0"/>
                  </a:cubicBezTo>
                  <a:cubicBezTo>
                    <a:pt x="5" y="0"/>
                    <a:pt x="5" y="0"/>
                    <a:pt x="5" y="0"/>
                  </a:cubicBezTo>
                  <a:cubicBezTo>
                    <a:pt x="5" y="0"/>
                    <a:pt x="5" y="0"/>
                    <a:pt x="5" y="0"/>
                  </a:cubicBezTo>
                  <a:cubicBezTo>
                    <a:pt x="5" y="0"/>
                    <a:pt x="5" y="0"/>
                    <a:pt x="5" y="0"/>
                  </a:cubicBezTo>
                  <a:cubicBezTo>
                    <a:pt x="5" y="0"/>
                    <a:pt x="5" y="0"/>
                    <a:pt x="5" y="0"/>
                  </a:cubicBezTo>
                  <a:cubicBezTo>
                    <a:pt x="5" y="0"/>
                    <a:pt x="5" y="0"/>
                    <a:pt x="5" y="0"/>
                  </a:cubicBezTo>
                  <a:cubicBezTo>
                    <a:pt x="5" y="0"/>
                    <a:pt x="5" y="0"/>
                    <a:pt x="5" y="0"/>
                  </a:cubicBezTo>
                  <a:cubicBezTo>
                    <a:pt x="5" y="1"/>
                    <a:pt x="5" y="1"/>
                    <a:pt x="5" y="1"/>
                  </a:cubicBezTo>
                  <a:cubicBezTo>
                    <a:pt x="5" y="1"/>
                    <a:pt x="5" y="1"/>
                    <a:pt x="5" y="1"/>
                  </a:cubicBezTo>
                  <a:cubicBezTo>
                    <a:pt x="5" y="1"/>
                    <a:pt x="5" y="1"/>
                    <a:pt x="5" y="1"/>
                  </a:cubicBezTo>
                  <a:cubicBezTo>
                    <a:pt x="5" y="1"/>
                    <a:pt x="5" y="1"/>
                    <a:pt x="5" y="1"/>
                  </a:cubicBezTo>
                  <a:cubicBezTo>
                    <a:pt x="5" y="1"/>
                    <a:pt x="5" y="1"/>
                    <a:pt x="5" y="1"/>
                  </a:cubicBezTo>
                  <a:cubicBezTo>
                    <a:pt x="5" y="1"/>
                    <a:pt x="5" y="1"/>
                    <a:pt x="5" y="1"/>
                  </a:cubicBezTo>
                  <a:cubicBezTo>
                    <a:pt x="5" y="1"/>
                    <a:pt x="5" y="1"/>
                    <a:pt x="5" y="1"/>
                  </a:cubicBezTo>
                  <a:cubicBezTo>
                    <a:pt x="5" y="1"/>
                    <a:pt x="5" y="1"/>
                    <a:pt x="5" y="1"/>
                  </a:cubicBezTo>
                  <a:cubicBezTo>
                    <a:pt x="3" y="4"/>
                    <a:pt x="1" y="6"/>
                    <a:pt x="0" y="9"/>
                  </a:cubicBezTo>
                  <a:cubicBezTo>
                    <a:pt x="68" y="9"/>
                    <a:pt x="68" y="9"/>
                    <a:pt x="68" y="9"/>
                  </a:cubicBezTo>
                  <a:cubicBezTo>
                    <a:pt x="66" y="7"/>
                    <a:pt x="63" y="4"/>
                    <a:pt x="61" y="1"/>
                  </a:cubicBezTo>
                  <a:cubicBezTo>
                    <a:pt x="60" y="1"/>
                    <a:pt x="60" y="0"/>
                    <a:pt x="60" y="0"/>
                  </a:cubicBezTo>
                  <a:cubicBezTo>
                    <a:pt x="60" y="0"/>
                    <a:pt x="60" y="0"/>
                    <a:pt x="60" y="0"/>
                  </a:cubicBezTo>
                </a:path>
              </a:pathLst>
            </a:custGeom>
            <a:solidFill>
              <a:srgbClr val="6631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13" name="i$lîḋê"/>
            <p:cNvSpPr/>
            <p:nvPr/>
          </p:nvSpPr>
          <p:spPr bwMode="auto">
            <a:xfrm>
              <a:off x="4389762" y="4607617"/>
              <a:ext cx="165120" cy="1398515"/>
            </a:xfrm>
            <a:prstGeom prst="rect">
              <a:avLst/>
            </a:prstGeom>
            <a:solidFill>
              <a:srgbClr val="6666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114" name="íşḷiḑé"/>
            <p:cNvSpPr/>
            <p:nvPr/>
          </p:nvSpPr>
          <p:spPr bwMode="auto">
            <a:xfrm>
              <a:off x="5570619" y="4434992"/>
              <a:ext cx="415302" cy="1108305"/>
            </a:xfrm>
            <a:custGeom>
              <a:avLst/>
              <a:gdLst>
                <a:gd name="T0" fmla="*/ 69 w 70"/>
                <a:gd name="T1" fmla="*/ 187 h 187"/>
                <a:gd name="T2" fmla="*/ 70 w 70"/>
                <a:gd name="T3" fmla="*/ 138 h 187"/>
                <a:gd name="T4" fmla="*/ 70 w 70"/>
                <a:gd name="T5" fmla="*/ 0 h 187"/>
                <a:gd name="T6" fmla="*/ 35 w 70"/>
                <a:gd name="T7" fmla="*/ 13 h 187"/>
                <a:gd name="T8" fmla="*/ 0 w 70"/>
                <a:gd name="T9" fmla="*/ 0 h 187"/>
                <a:gd name="T10" fmla="*/ 0 w 70"/>
                <a:gd name="T11" fmla="*/ 138 h 187"/>
                <a:gd name="T12" fmla="*/ 0 w 70"/>
                <a:gd name="T13" fmla="*/ 187 h 187"/>
                <a:gd name="T14" fmla="*/ 69 w 70"/>
                <a:gd name="T15" fmla="*/ 187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87">
                  <a:moveTo>
                    <a:pt x="69" y="187"/>
                  </a:moveTo>
                  <a:cubicBezTo>
                    <a:pt x="70" y="185"/>
                    <a:pt x="70" y="187"/>
                    <a:pt x="70" y="138"/>
                  </a:cubicBezTo>
                  <a:cubicBezTo>
                    <a:pt x="70" y="0"/>
                    <a:pt x="70" y="0"/>
                    <a:pt x="70" y="0"/>
                  </a:cubicBezTo>
                  <a:cubicBezTo>
                    <a:pt x="70" y="28"/>
                    <a:pt x="54" y="13"/>
                    <a:pt x="35" y="13"/>
                  </a:cubicBezTo>
                  <a:cubicBezTo>
                    <a:pt x="15" y="13"/>
                    <a:pt x="0" y="28"/>
                    <a:pt x="0" y="0"/>
                  </a:cubicBezTo>
                  <a:cubicBezTo>
                    <a:pt x="0" y="138"/>
                    <a:pt x="0" y="138"/>
                    <a:pt x="0" y="138"/>
                  </a:cubicBezTo>
                  <a:cubicBezTo>
                    <a:pt x="0" y="187"/>
                    <a:pt x="0" y="185"/>
                    <a:pt x="0" y="187"/>
                  </a:cubicBezTo>
                  <a:cubicBezTo>
                    <a:pt x="69" y="187"/>
                    <a:pt x="69" y="187"/>
                    <a:pt x="69" y="187"/>
                  </a:cubicBezTo>
                </a:path>
              </a:pathLst>
            </a:custGeom>
            <a:solidFill>
              <a:srgbClr val="055275"/>
            </a:solidFill>
            <a:ln>
              <a:noFill/>
            </a:ln>
          </p:spPr>
          <p:txBody>
            <a:bodyPr wrap="square" lIns="91440" tIns="45720" rIns="91440" bIns="45720" anchor="ctr">
              <a:normAutofit/>
            </a:bodyPr>
            <a:lstStyle/>
            <a:p>
              <a:pPr algn="ctr"/>
              <a:endParaRPr/>
            </a:p>
          </p:txBody>
        </p:sp>
        <p:sp>
          <p:nvSpPr>
            <p:cNvPr id="115" name="îš1iḑê"/>
            <p:cNvSpPr/>
            <p:nvPr/>
          </p:nvSpPr>
          <p:spPr bwMode="auto">
            <a:xfrm>
              <a:off x="7499520" y="4607617"/>
              <a:ext cx="167622" cy="1398515"/>
            </a:xfrm>
            <a:prstGeom prst="rect">
              <a:avLst/>
            </a:prstGeom>
            <a:solidFill>
              <a:srgbClr val="6666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116" name="ïŝḻïdê"/>
            <p:cNvSpPr/>
            <p:nvPr/>
          </p:nvSpPr>
          <p:spPr bwMode="auto">
            <a:xfrm>
              <a:off x="5558111" y="3214106"/>
              <a:ext cx="1093295" cy="1350980"/>
            </a:xfrm>
            <a:custGeom>
              <a:avLst/>
              <a:gdLst>
                <a:gd name="T0" fmla="*/ 20 w 184"/>
                <a:gd name="T1" fmla="*/ 12 h 228"/>
                <a:gd name="T2" fmla="*/ 15 w 184"/>
                <a:gd name="T3" fmla="*/ 32 h 228"/>
                <a:gd name="T4" fmla="*/ 0 w 184"/>
                <a:gd name="T5" fmla="*/ 228 h 228"/>
                <a:gd name="T6" fmla="*/ 184 w 184"/>
                <a:gd name="T7" fmla="*/ 228 h 228"/>
                <a:gd name="T8" fmla="*/ 159 w 184"/>
                <a:gd name="T9" fmla="*/ 10 h 228"/>
                <a:gd name="T10" fmla="*/ 20 w 184"/>
                <a:gd name="T11" fmla="*/ 12 h 228"/>
              </a:gdLst>
              <a:ahLst/>
              <a:cxnLst>
                <a:cxn ang="0">
                  <a:pos x="T0" y="T1"/>
                </a:cxn>
                <a:cxn ang="0">
                  <a:pos x="T2" y="T3"/>
                </a:cxn>
                <a:cxn ang="0">
                  <a:pos x="T4" y="T5"/>
                </a:cxn>
                <a:cxn ang="0">
                  <a:pos x="T6" y="T7"/>
                </a:cxn>
                <a:cxn ang="0">
                  <a:pos x="T8" y="T9"/>
                </a:cxn>
                <a:cxn ang="0">
                  <a:pos x="T10" y="T11"/>
                </a:cxn>
              </a:cxnLst>
              <a:rect l="0" t="0" r="r" b="b"/>
              <a:pathLst>
                <a:path w="184" h="228">
                  <a:moveTo>
                    <a:pt x="20" y="12"/>
                  </a:moveTo>
                  <a:cubicBezTo>
                    <a:pt x="14" y="13"/>
                    <a:pt x="19" y="28"/>
                    <a:pt x="15" y="32"/>
                  </a:cubicBezTo>
                  <a:cubicBezTo>
                    <a:pt x="0" y="228"/>
                    <a:pt x="0" y="228"/>
                    <a:pt x="0" y="228"/>
                  </a:cubicBezTo>
                  <a:cubicBezTo>
                    <a:pt x="184" y="228"/>
                    <a:pt x="184" y="228"/>
                    <a:pt x="184" y="228"/>
                  </a:cubicBezTo>
                  <a:cubicBezTo>
                    <a:pt x="159" y="10"/>
                    <a:pt x="159" y="10"/>
                    <a:pt x="159" y="10"/>
                  </a:cubicBezTo>
                  <a:cubicBezTo>
                    <a:pt x="159" y="10"/>
                    <a:pt x="101" y="0"/>
                    <a:pt x="20" y="12"/>
                  </a:cubicBezTo>
                  <a:close/>
                </a:path>
              </a:pathLst>
            </a:custGeom>
            <a:solidFill>
              <a:srgbClr val="055275"/>
            </a:solidFill>
            <a:ln>
              <a:noFill/>
            </a:ln>
          </p:spPr>
          <p:txBody>
            <a:bodyPr wrap="square" lIns="91440" tIns="45720" rIns="91440" bIns="45720" anchor="ctr">
              <a:normAutofit/>
            </a:bodyPr>
            <a:lstStyle/>
            <a:p>
              <a:pPr algn="ctr"/>
              <a:endParaRPr/>
            </a:p>
          </p:txBody>
        </p:sp>
        <p:sp>
          <p:nvSpPr>
            <p:cNvPr id="117" name="í$ļïḑé"/>
            <p:cNvSpPr/>
            <p:nvPr/>
          </p:nvSpPr>
          <p:spPr bwMode="auto">
            <a:xfrm>
              <a:off x="5790779" y="3244128"/>
              <a:ext cx="630458" cy="835606"/>
            </a:xfrm>
            <a:custGeom>
              <a:avLst/>
              <a:gdLst>
                <a:gd name="T0" fmla="*/ 2 w 106"/>
                <a:gd name="T1" fmla="*/ 31 h 141"/>
                <a:gd name="T2" fmla="*/ 53 w 106"/>
                <a:gd name="T3" fmla="*/ 141 h 141"/>
                <a:gd name="T4" fmla="*/ 104 w 106"/>
                <a:gd name="T5" fmla="*/ 31 h 141"/>
                <a:gd name="T6" fmla="*/ 99 w 106"/>
                <a:gd name="T7" fmla="*/ 3 h 141"/>
                <a:gd name="T8" fmla="*/ 52 w 106"/>
                <a:gd name="T9" fmla="*/ 0 h 141"/>
                <a:gd name="T10" fmla="*/ 1 w 106"/>
                <a:gd name="T11" fmla="*/ 5 h 141"/>
                <a:gd name="T12" fmla="*/ 2 w 106"/>
                <a:gd name="T13" fmla="*/ 31 h 141"/>
              </a:gdLst>
              <a:ahLst/>
              <a:cxnLst>
                <a:cxn ang="0">
                  <a:pos x="T0" y="T1"/>
                </a:cxn>
                <a:cxn ang="0">
                  <a:pos x="T2" y="T3"/>
                </a:cxn>
                <a:cxn ang="0">
                  <a:pos x="T4" y="T5"/>
                </a:cxn>
                <a:cxn ang="0">
                  <a:pos x="T6" y="T7"/>
                </a:cxn>
                <a:cxn ang="0">
                  <a:pos x="T8" y="T9"/>
                </a:cxn>
                <a:cxn ang="0">
                  <a:pos x="T10" y="T11"/>
                </a:cxn>
                <a:cxn ang="0">
                  <a:pos x="T12" y="T13"/>
                </a:cxn>
              </a:cxnLst>
              <a:rect l="0" t="0" r="r" b="b"/>
              <a:pathLst>
                <a:path w="106" h="141">
                  <a:moveTo>
                    <a:pt x="2" y="31"/>
                  </a:moveTo>
                  <a:cubicBezTo>
                    <a:pt x="7" y="61"/>
                    <a:pt x="53" y="141"/>
                    <a:pt x="53" y="141"/>
                  </a:cubicBezTo>
                  <a:cubicBezTo>
                    <a:pt x="53" y="141"/>
                    <a:pt x="98" y="60"/>
                    <a:pt x="104" y="31"/>
                  </a:cubicBezTo>
                  <a:cubicBezTo>
                    <a:pt x="106" y="24"/>
                    <a:pt x="99" y="3"/>
                    <a:pt x="99" y="3"/>
                  </a:cubicBezTo>
                  <a:cubicBezTo>
                    <a:pt x="99" y="3"/>
                    <a:pt x="65" y="0"/>
                    <a:pt x="52" y="0"/>
                  </a:cubicBezTo>
                  <a:cubicBezTo>
                    <a:pt x="39" y="0"/>
                    <a:pt x="1" y="5"/>
                    <a:pt x="1" y="5"/>
                  </a:cubicBezTo>
                  <a:cubicBezTo>
                    <a:pt x="1" y="5"/>
                    <a:pt x="0" y="15"/>
                    <a:pt x="2" y="31"/>
                  </a:cubicBez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18" name="îṥľiḓê"/>
            <p:cNvSpPr/>
            <p:nvPr/>
          </p:nvSpPr>
          <p:spPr bwMode="auto">
            <a:xfrm>
              <a:off x="6050968" y="3231619"/>
              <a:ext cx="107579" cy="848116"/>
            </a:xfrm>
            <a:custGeom>
              <a:avLst/>
              <a:gdLst>
                <a:gd name="T0" fmla="*/ 34 w 43"/>
                <a:gd name="T1" fmla="*/ 0 h 339"/>
                <a:gd name="T2" fmla="*/ 10 w 43"/>
                <a:gd name="T3" fmla="*/ 0 h 339"/>
                <a:gd name="T4" fmla="*/ 0 w 43"/>
                <a:gd name="T5" fmla="*/ 291 h 339"/>
                <a:gd name="T6" fmla="*/ 22 w 43"/>
                <a:gd name="T7" fmla="*/ 339 h 339"/>
                <a:gd name="T8" fmla="*/ 43 w 43"/>
                <a:gd name="T9" fmla="*/ 291 h 339"/>
                <a:gd name="T10" fmla="*/ 34 w 43"/>
                <a:gd name="T11" fmla="*/ 0 h 339"/>
              </a:gdLst>
              <a:ahLst/>
              <a:cxnLst>
                <a:cxn ang="0">
                  <a:pos x="T0" y="T1"/>
                </a:cxn>
                <a:cxn ang="0">
                  <a:pos x="T2" y="T3"/>
                </a:cxn>
                <a:cxn ang="0">
                  <a:pos x="T4" y="T5"/>
                </a:cxn>
                <a:cxn ang="0">
                  <a:pos x="T6" y="T7"/>
                </a:cxn>
                <a:cxn ang="0">
                  <a:pos x="T8" y="T9"/>
                </a:cxn>
                <a:cxn ang="0">
                  <a:pos x="T10" y="T11"/>
                </a:cxn>
              </a:cxnLst>
              <a:rect l="0" t="0" r="r" b="b"/>
              <a:pathLst>
                <a:path w="43" h="339">
                  <a:moveTo>
                    <a:pt x="34" y="0"/>
                  </a:moveTo>
                  <a:lnTo>
                    <a:pt x="10" y="0"/>
                  </a:lnTo>
                  <a:lnTo>
                    <a:pt x="0" y="291"/>
                  </a:lnTo>
                  <a:lnTo>
                    <a:pt x="22" y="339"/>
                  </a:lnTo>
                  <a:lnTo>
                    <a:pt x="43" y="291"/>
                  </a:lnTo>
                  <a:lnTo>
                    <a:pt x="34" y="0"/>
                  </a:lnTo>
                  <a:close/>
                </a:path>
              </a:pathLst>
            </a:custGeom>
            <a:solidFill>
              <a:srgbClr val="42424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19" name="ïśľîďè"/>
            <p:cNvSpPr/>
            <p:nvPr/>
          </p:nvSpPr>
          <p:spPr bwMode="auto">
            <a:xfrm>
              <a:off x="4139580" y="4007182"/>
              <a:ext cx="3912841" cy="652974"/>
            </a:xfrm>
            <a:custGeom>
              <a:avLst/>
              <a:gdLst>
                <a:gd name="T0" fmla="*/ 648 w 659"/>
                <a:gd name="T1" fmla="*/ 92 h 110"/>
                <a:gd name="T2" fmla="*/ 636 w 659"/>
                <a:gd name="T3" fmla="*/ 110 h 110"/>
                <a:gd name="T4" fmla="*/ 24 w 659"/>
                <a:gd name="T5" fmla="*/ 110 h 110"/>
                <a:gd name="T6" fmla="*/ 12 w 659"/>
                <a:gd name="T7" fmla="*/ 92 h 110"/>
                <a:gd name="T8" fmla="*/ 111 w 659"/>
                <a:gd name="T9" fmla="*/ 8 h 110"/>
                <a:gd name="T10" fmla="*/ 142 w 659"/>
                <a:gd name="T11" fmla="*/ 0 h 110"/>
                <a:gd name="T12" fmla="*/ 518 w 659"/>
                <a:gd name="T13" fmla="*/ 0 h 110"/>
                <a:gd name="T14" fmla="*/ 548 w 659"/>
                <a:gd name="T15" fmla="*/ 8 h 110"/>
                <a:gd name="T16" fmla="*/ 648 w 659"/>
                <a:gd name="T17" fmla="*/ 9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9" h="110">
                  <a:moveTo>
                    <a:pt x="648" y="92"/>
                  </a:moveTo>
                  <a:cubicBezTo>
                    <a:pt x="659" y="101"/>
                    <a:pt x="654" y="110"/>
                    <a:pt x="636" y="110"/>
                  </a:cubicBezTo>
                  <a:cubicBezTo>
                    <a:pt x="24" y="110"/>
                    <a:pt x="24" y="110"/>
                    <a:pt x="24" y="110"/>
                  </a:cubicBezTo>
                  <a:cubicBezTo>
                    <a:pt x="5" y="110"/>
                    <a:pt x="0" y="101"/>
                    <a:pt x="12" y="92"/>
                  </a:cubicBezTo>
                  <a:cubicBezTo>
                    <a:pt x="111" y="8"/>
                    <a:pt x="111" y="8"/>
                    <a:pt x="111" y="8"/>
                  </a:cubicBezTo>
                  <a:cubicBezTo>
                    <a:pt x="117" y="3"/>
                    <a:pt x="130" y="0"/>
                    <a:pt x="142" y="0"/>
                  </a:cubicBezTo>
                  <a:cubicBezTo>
                    <a:pt x="518" y="0"/>
                    <a:pt x="518" y="0"/>
                    <a:pt x="518" y="0"/>
                  </a:cubicBezTo>
                  <a:cubicBezTo>
                    <a:pt x="530" y="0"/>
                    <a:pt x="543" y="3"/>
                    <a:pt x="548" y="8"/>
                  </a:cubicBezTo>
                  <a:lnTo>
                    <a:pt x="648" y="92"/>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lnSpcReduction="10000"/>
            </a:bodyPr>
            <a:lstStyle/>
            <a:p>
              <a:pPr algn="ctr"/>
              <a:endParaRPr/>
            </a:p>
          </p:txBody>
        </p:sp>
        <p:sp>
          <p:nvSpPr>
            <p:cNvPr id="120" name="ïSḻiḑe"/>
            <p:cNvSpPr/>
            <p:nvPr/>
          </p:nvSpPr>
          <p:spPr bwMode="auto">
            <a:xfrm>
              <a:off x="4895128" y="4097247"/>
              <a:ext cx="783069" cy="437819"/>
            </a:xfrm>
            <a:custGeom>
              <a:avLst/>
              <a:gdLst>
                <a:gd name="T0" fmla="*/ 0 w 313"/>
                <a:gd name="T1" fmla="*/ 175 h 175"/>
                <a:gd name="T2" fmla="*/ 204 w 313"/>
                <a:gd name="T3" fmla="*/ 175 h 175"/>
                <a:gd name="T4" fmla="*/ 313 w 313"/>
                <a:gd name="T5" fmla="*/ 0 h 175"/>
                <a:gd name="T6" fmla="*/ 135 w 313"/>
                <a:gd name="T7" fmla="*/ 0 h 175"/>
                <a:gd name="T8" fmla="*/ 0 w 313"/>
                <a:gd name="T9" fmla="*/ 175 h 175"/>
              </a:gdLst>
              <a:ahLst/>
              <a:cxnLst>
                <a:cxn ang="0">
                  <a:pos x="T0" y="T1"/>
                </a:cxn>
                <a:cxn ang="0">
                  <a:pos x="T2" y="T3"/>
                </a:cxn>
                <a:cxn ang="0">
                  <a:pos x="T4" y="T5"/>
                </a:cxn>
                <a:cxn ang="0">
                  <a:pos x="T6" y="T7"/>
                </a:cxn>
                <a:cxn ang="0">
                  <a:pos x="T8" y="T9"/>
                </a:cxn>
              </a:cxnLst>
              <a:rect l="0" t="0" r="r" b="b"/>
              <a:pathLst>
                <a:path w="313" h="175">
                  <a:moveTo>
                    <a:pt x="0" y="175"/>
                  </a:moveTo>
                  <a:lnTo>
                    <a:pt x="204" y="175"/>
                  </a:lnTo>
                  <a:lnTo>
                    <a:pt x="313" y="0"/>
                  </a:lnTo>
                  <a:lnTo>
                    <a:pt x="135" y="0"/>
                  </a:lnTo>
                  <a:lnTo>
                    <a:pt x="0" y="175"/>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21" name="îṥḷïďe"/>
            <p:cNvSpPr/>
            <p:nvPr/>
          </p:nvSpPr>
          <p:spPr bwMode="auto">
            <a:xfrm>
              <a:off x="5418009" y="4097247"/>
              <a:ext cx="592931" cy="420305"/>
            </a:xfrm>
            <a:custGeom>
              <a:avLst/>
              <a:gdLst>
                <a:gd name="T0" fmla="*/ 173 w 237"/>
                <a:gd name="T1" fmla="*/ 168 h 168"/>
                <a:gd name="T2" fmla="*/ 0 w 237"/>
                <a:gd name="T3" fmla="*/ 168 h 168"/>
                <a:gd name="T4" fmla="*/ 90 w 237"/>
                <a:gd name="T5" fmla="*/ 0 h 168"/>
                <a:gd name="T6" fmla="*/ 237 w 237"/>
                <a:gd name="T7" fmla="*/ 0 h 168"/>
                <a:gd name="T8" fmla="*/ 173 w 237"/>
                <a:gd name="T9" fmla="*/ 168 h 168"/>
              </a:gdLst>
              <a:ahLst/>
              <a:cxnLst>
                <a:cxn ang="0">
                  <a:pos x="T0" y="T1"/>
                </a:cxn>
                <a:cxn ang="0">
                  <a:pos x="T2" y="T3"/>
                </a:cxn>
                <a:cxn ang="0">
                  <a:pos x="T4" y="T5"/>
                </a:cxn>
                <a:cxn ang="0">
                  <a:pos x="T6" y="T7"/>
                </a:cxn>
                <a:cxn ang="0">
                  <a:pos x="T8" y="T9"/>
                </a:cxn>
              </a:cxnLst>
              <a:rect l="0" t="0" r="r" b="b"/>
              <a:pathLst>
                <a:path w="237" h="168">
                  <a:moveTo>
                    <a:pt x="173" y="168"/>
                  </a:moveTo>
                  <a:lnTo>
                    <a:pt x="0" y="168"/>
                  </a:lnTo>
                  <a:lnTo>
                    <a:pt x="90" y="0"/>
                  </a:lnTo>
                  <a:lnTo>
                    <a:pt x="237" y="0"/>
                  </a:lnTo>
                  <a:lnTo>
                    <a:pt x="173" y="168"/>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22" name="iṩ1íḋê"/>
            <p:cNvSpPr/>
            <p:nvPr/>
          </p:nvSpPr>
          <p:spPr bwMode="auto">
            <a:xfrm>
              <a:off x="5945892" y="2933904"/>
              <a:ext cx="320232" cy="462837"/>
            </a:xfrm>
            <a:custGeom>
              <a:avLst/>
              <a:gdLst>
                <a:gd name="T0" fmla="*/ 54 w 54"/>
                <a:gd name="T1" fmla="*/ 52 h 78"/>
                <a:gd name="T2" fmla="*/ 27 w 54"/>
                <a:gd name="T3" fmla="*/ 78 h 78"/>
                <a:gd name="T4" fmla="*/ 0 w 54"/>
                <a:gd name="T5" fmla="*/ 52 h 78"/>
                <a:gd name="T6" fmla="*/ 0 w 54"/>
                <a:gd name="T7" fmla="*/ 26 h 78"/>
                <a:gd name="T8" fmla="*/ 27 w 54"/>
                <a:gd name="T9" fmla="*/ 0 h 78"/>
                <a:gd name="T10" fmla="*/ 54 w 54"/>
                <a:gd name="T11" fmla="*/ 26 h 78"/>
                <a:gd name="T12" fmla="*/ 54 w 54"/>
                <a:gd name="T13" fmla="*/ 52 h 78"/>
              </a:gdLst>
              <a:ahLst/>
              <a:cxnLst>
                <a:cxn ang="0">
                  <a:pos x="T0" y="T1"/>
                </a:cxn>
                <a:cxn ang="0">
                  <a:pos x="T2" y="T3"/>
                </a:cxn>
                <a:cxn ang="0">
                  <a:pos x="T4" y="T5"/>
                </a:cxn>
                <a:cxn ang="0">
                  <a:pos x="T6" y="T7"/>
                </a:cxn>
                <a:cxn ang="0">
                  <a:pos x="T8" y="T9"/>
                </a:cxn>
                <a:cxn ang="0">
                  <a:pos x="T10" y="T11"/>
                </a:cxn>
                <a:cxn ang="0">
                  <a:pos x="T12" y="T13"/>
                </a:cxn>
              </a:cxnLst>
              <a:rect l="0" t="0" r="r" b="b"/>
              <a:pathLst>
                <a:path w="54" h="78">
                  <a:moveTo>
                    <a:pt x="54" y="52"/>
                  </a:moveTo>
                  <a:cubicBezTo>
                    <a:pt x="54" y="66"/>
                    <a:pt x="42" y="78"/>
                    <a:pt x="27" y="78"/>
                  </a:cubicBezTo>
                  <a:cubicBezTo>
                    <a:pt x="12" y="78"/>
                    <a:pt x="0" y="66"/>
                    <a:pt x="0" y="52"/>
                  </a:cubicBezTo>
                  <a:cubicBezTo>
                    <a:pt x="0" y="26"/>
                    <a:pt x="0" y="26"/>
                    <a:pt x="0" y="26"/>
                  </a:cubicBezTo>
                  <a:cubicBezTo>
                    <a:pt x="0" y="12"/>
                    <a:pt x="12" y="0"/>
                    <a:pt x="27" y="0"/>
                  </a:cubicBezTo>
                  <a:cubicBezTo>
                    <a:pt x="42" y="0"/>
                    <a:pt x="54" y="12"/>
                    <a:pt x="54" y="26"/>
                  </a:cubicBezTo>
                  <a:lnTo>
                    <a:pt x="54" y="52"/>
                  </a:lnTo>
                  <a:close/>
                </a:path>
              </a:pathLst>
            </a:custGeom>
            <a:solidFill>
              <a:srgbClr val="EDBDA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23" name="íṣliḍe"/>
            <p:cNvSpPr/>
            <p:nvPr/>
          </p:nvSpPr>
          <p:spPr bwMode="auto">
            <a:xfrm>
              <a:off x="5500569" y="2431038"/>
              <a:ext cx="212655" cy="212655"/>
            </a:xfrm>
            <a:prstGeom prst="ellipse">
              <a:avLst/>
            </a:pr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24" name="iṣ1ídè"/>
            <p:cNvSpPr/>
            <p:nvPr/>
          </p:nvSpPr>
          <p:spPr bwMode="auto">
            <a:xfrm>
              <a:off x="6461266" y="2431038"/>
              <a:ext cx="215157" cy="212655"/>
            </a:xfrm>
            <a:prstGeom prst="ellipse">
              <a:avLst/>
            </a:pr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25" name="îśḷîḓe"/>
            <p:cNvSpPr/>
            <p:nvPr/>
          </p:nvSpPr>
          <p:spPr bwMode="auto">
            <a:xfrm>
              <a:off x="5605644" y="2015737"/>
              <a:ext cx="963200" cy="1173351"/>
            </a:xfrm>
            <a:custGeom>
              <a:avLst/>
              <a:gdLst>
                <a:gd name="T0" fmla="*/ 158 w 162"/>
                <a:gd name="T1" fmla="*/ 52 h 198"/>
                <a:gd name="T2" fmla="*/ 137 w 162"/>
                <a:gd name="T3" fmla="*/ 16 h 198"/>
                <a:gd name="T4" fmla="*/ 117 w 162"/>
                <a:gd name="T5" fmla="*/ 6 h 198"/>
                <a:gd name="T6" fmla="*/ 96 w 162"/>
                <a:gd name="T7" fmla="*/ 1 h 198"/>
                <a:gd name="T8" fmla="*/ 92 w 162"/>
                <a:gd name="T9" fmla="*/ 0 h 198"/>
                <a:gd name="T10" fmla="*/ 92 w 162"/>
                <a:gd name="T11" fmla="*/ 0 h 198"/>
                <a:gd name="T12" fmla="*/ 57 w 162"/>
                <a:gd name="T13" fmla="*/ 0 h 198"/>
                <a:gd name="T14" fmla="*/ 48 w 162"/>
                <a:gd name="T15" fmla="*/ 2 h 198"/>
                <a:gd name="T16" fmla="*/ 38 w 162"/>
                <a:gd name="T17" fmla="*/ 10 h 198"/>
                <a:gd name="T18" fmla="*/ 11 w 162"/>
                <a:gd name="T19" fmla="*/ 39 h 198"/>
                <a:gd name="T20" fmla="*/ 0 w 162"/>
                <a:gd name="T21" fmla="*/ 48 h 198"/>
                <a:gd name="T22" fmla="*/ 0 w 162"/>
                <a:gd name="T23" fmla="*/ 119 h 198"/>
                <a:gd name="T24" fmla="*/ 78 w 162"/>
                <a:gd name="T25" fmla="*/ 198 h 198"/>
                <a:gd name="T26" fmla="*/ 84 w 162"/>
                <a:gd name="T27" fmla="*/ 198 h 198"/>
                <a:gd name="T28" fmla="*/ 162 w 162"/>
                <a:gd name="T29" fmla="*/ 119 h 198"/>
                <a:gd name="T30" fmla="*/ 162 w 162"/>
                <a:gd name="T31" fmla="*/ 57 h 198"/>
                <a:gd name="T32" fmla="*/ 158 w 162"/>
                <a:gd name="T33" fmla="*/ 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198">
                  <a:moveTo>
                    <a:pt x="158" y="52"/>
                  </a:moveTo>
                  <a:cubicBezTo>
                    <a:pt x="151" y="41"/>
                    <a:pt x="146" y="25"/>
                    <a:pt x="137" y="16"/>
                  </a:cubicBezTo>
                  <a:cubicBezTo>
                    <a:pt x="131" y="10"/>
                    <a:pt x="128" y="8"/>
                    <a:pt x="117" y="6"/>
                  </a:cubicBezTo>
                  <a:cubicBezTo>
                    <a:pt x="110" y="4"/>
                    <a:pt x="103" y="2"/>
                    <a:pt x="96" y="1"/>
                  </a:cubicBezTo>
                  <a:cubicBezTo>
                    <a:pt x="94" y="1"/>
                    <a:pt x="93" y="1"/>
                    <a:pt x="92" y="0"/>
                  </a:cubicBezTo>
                  <a:cubicBezTo>
                    <a:pt x="92" y="0"/>
                    <a:pt x="92" y="0"/>
                    <a:pt x="92" y="0"/>
                  </a:cubicBezTo>
                  <a:cubicBezTo>
                    <a:pt x="57" y="0"/>
                    <a:pt x="57" y="0"/>
                    <a:pt x="57" y="0"/>
                  </a:cubicBezTo>
                  <a:cubicBezTo>
                    <a:pt x="53" y="2"/>
                    <a:pt x="44" y="4"/>
                    <a:pt x="48" y="2"/>
                  </a:cubicBezTo>
                  <a:cubicBezTo>
                    <a:pt x="41" y="6"/>
                    <a:pt x="41" y="5"/>
                    <a:pt x="38" y="10"/>
                  </a:cubicBezTo>
                  <a:cubicBezTo>
                    <a:pt x="29" y="20"/>
                    <a:pt x="21" y="30"/>
                    <a:pt x="11" y="39"/>
                  </a:cubicBezTo>
                  <a:cubicBezTo>
                    <a:pt x="7" y="42"/>
                    <a:pt x="3" y="45"/>
                    <a:pt x="0" y="48"/>
                  </a:cubicBezTo>
                  <a:cubicBezTo>
                    <a:pt x="0" y="119"/>
                    <a:pt x="0" y="119"/>
                    <a:pt x="0" y="119"/>
                  </a:cubicBezTo>
                  <a:cubicBezTo>
                    <a:pt x="0" y="162"/>
                    <a:pt x="35" y="198"/>
                    <a:pt x="78" y="198"/>
                  </a:cubicBezTo>
                  <a:cubicBezTo>
                    <a:pt x="84" y="198"/>
                    <a:pt x="84" y="198"/>
                    <a:pt x="84" y="198"/>
                  </a:cubicBezTo>
                  <a:cubicBezTo>
                    <a:pt x="127" y="198"/>
                    <a:pt x="162" y="162"/>
                    <a:pt x="162" y="119"/>
                  </a:cubicBezTo>
                  <a:cubicBezTo>
                    <a:pt x="162" y="57"/>
                    <a:pt x="162" y="57"/>
                    <a:pt x="162" y="57"/>
                  </a:cubicBezTo>
                  <a:cubicBezTo>
                    <a:pt x="161" y="55"/>
                    <a:pt x="159" y="54"/>
                    <a:pt x="158" y="52"/>
                  </a:cubicBez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26" name="ï$ļíde"/>
            <p:cNvSpPr/>
            <p:nvPr/>
          </p:nvSpPr>
          <p:spPr bwMode="auto">
            <a:xfrm>
              <a:off x="5250387" y="1795577"/>
              <a:ext cx="1436042" cy="778066"/>
            </a:xfrm>
            <a:custGeom>
              <a:avLst/>
              <a:gdLst>
                <a:gd name="T0" fmla="*/ 188 w 242"/>
                <a:gd name="T1" fmla="*/ 82 h 131"/>
                <a:gd name="T2" fmla="*/ 222 w 242"/>
                <a:gd name="T3" fmla="*/ 131 h 131"/>
                <a:gd name="T4" fmla="*/ 159 w 242"/>
                <a:gd name="T5" fmla="*/ 3 h 131"/>
                <a:gd name="T6" fmla="*/ 97 w 242"/>
                <a:gd name="T7" fmla="*/ 11 h 131"/>
                <a:gd name="T8" fmla="*/ 23 w 242"/>
                <a:gd name="T9" fmla="*/ 10 h 131"/>
                <a:gd name="T10" fmla="*/ 56 w 242"/>
                <a:gd name="T11" fmla="*/ 103 h 131"/>
                <a:gd name="T12" fmla="*/ 110 w 242"/>
                <a:gd name="T13" fmla="*/ 92 h 131"/>
                <a:gd name="T14" fmla="*/ 188 w 242"/>
                <a:gd name="T15" fmla="*/ 82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31">
                  <a:moveTo>
                    <a:pt x="188" y="82"/>
                  </a:moveTo>
                  <a:cubicBezTo>
                    <a:pt x="205" y="86"/>
                    <a:pt x="218" y="98"/>
                    <a:pt x="222" y="131"/>
                  </a:cubicBezTo>
                  <a:cubicBezTo>
                    <a:pt x="222" y="131"/>
                    <a:pt x="242" y="11"/>
                    <a:pt x="159" y="3"/>
                  </a:cubicBezTo>
                  <a:cubicBezTo>
                    <a:pt x="133" y="0"/>
                    <a:pt x="113" y="6"/>
                    <a:pt x="97" y="11"/>
                  </a:cubicBezTo>
                  <a:cubicBezTo>
                    <a:pt x="72" y="19"/>
                    <a:pt x="53" y="27"/>
                    <a:pt x="23" y="10"/>
                  </a:cubicBezTo>
                  <a:cubicBezTo>
                    <a:pt x="0" y="62"/>
                    <a:pt x="24" y="93"/>
                    <a:pt x="56" y="103"/>
                  </a:cubicBezTo>
                  <a:cubicBezTo>
                    <a:pt x="72" y="107"/>
                    <a:pt x="90" y="100"/>
                    <a:pt x="110" y="92"/>
                  </a:cubicBezTo>
                  <a:cubicBezTo>
                    <a:pt x="132" y="84"/>
                    <a:pt x="158" y="76"/>
                    <a:pt x="188" y="82"/>
                  </a:cubicBezTo>
                </a:path>
              </a:pathLst>
            </a:custGeom>
            <a:solidFill>
              <a:schemeClr val="accent4">
                <a:lumMod val="50000"/>
              </a:schemeClr>
            </a:solidFill>
            <a:ln>
              <a:noFill/>
            </a:ln>
          </p:spPr>
          <p:txBody>
            <a:bodyPr wrap="square" lIns="91440" tIns="45720" rIns="91440" bIns="45720" anchor="ctr">
              <a:normAutofit/>
            </a:bodyPr>
            <a:lstStyle/>
            <a:p>
              <a:pPr algn="ctr"/>
              <a:endParaRPr/>
            </a:p>
          </p:txBody>
        </p:sp>
        <p:sp>
          <p:nvSpPr>
            <p:cNvPr id="127" name="ïṧḷiďè"/>
            <p:cNvSpPr/>
            <p:nvPr/>
          </p:nvSpPr>
          <p:spPr bwMode="auto">
            <a:xfrm>
              <a:off x="5975913" y="2496085"/>
              <a:ext cx="165120" cy="315229"/>
            </a:xfrm>
            <a:custGeom>
              <a:avLst/>
              <a:gdLst>
                <a:gd name="T0" fmla="*/ 17 w 28"/>
                <a:gd name="T1" fmla="*/ 0 h 53"/>
                <a:gd name="T2" fmla="*/ 1 w 28"/>
                <a:gd name="T3" fmla="*/ 46 h 53"/>
                <a:gd name="T4" fmla="*/ 26 w 28"/>
                <a:gd name="T5" fmla="*/ 46 h 53"/>
                <a:gd name="T6" fmla="*/ 17 w 28"/>
                <a:gd name="T7" fmla="*/ 0 h 53"/>
              </a:gdLst>
              <a:ahLst/>
              <a:cxnLst>
                <a:cxn ang="0">
                  <a:pos x="T0" y="T1"/>
                </a:cxn>
                <a:cxn ang="0">
                  <a:pos x="T2" y="T3"/>
                </a:cxn>
                <a:cxn ang="0">
                  <a:pos x="T4" y="T5"/>
                </a:cxn>
                <a:cxn ang="0">
                  <a:pos x="T6" y="T7"/>
                </a:cxn>
              </a:cxnLst>
              <a:rect l="0" t="0" r="r" b="b"/>
              <a:pathLst>
                <a:path w="28" h="53">
                  <a:moveTo>
                    <a:pt x="17" y="0"/>
                  </a:moveTo>
                  <a:cubicBezTo>
                    <a:pt x="12" y="0"/>
                    <a:pt x="0" y="42"/>
                    <a:pt x="1" y="46"/>
                  </a:cubicBezTo>
                  <a:cubicBezTo>
                    <a:pt x="3" y="52"/>
                    <a:pt x="23" y="53"/>
                    <a:pt x="26" y="46"/>
                  </a:cubicBezTo>
                  <a:cubicBezTo>
                    <a:pt x="28" y="38"/>
                    <a:pt x="23" y="0"/>
                    <a:pt x="17" y="0"/>
                  </a:cubicBezTo>
                  <a:close/>
                </a:path>
              </a:pathLst>
            </a:custGeom>
            <a:solidFill>
              <a:srgbClr val="E6A883"/>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sp>
          <p:nvSpPr>
            <p:cNvPr id="128" name="îṩ1íḋè"/>
            <p:cNvSpPr/>
            <p:nvPr/>
          </p:nvSpPr>
          <p:spPr bwMode="auto">
            <a:xfrm>
              <a:off x="5768263" y="2453555"/>
              <a:ext cx="122590" cy="15010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29" name="ïṧļïďe"/>
            <p:cNvSpPr/>
            <p:nvPr/>
          </p:nvSpPr>
          <p:spPr bwMode="auto">
            <a:xfrm>
              <a:off x="5808293" y="2496085"/>
              <a:ext cx="35025" cy="42532"/>
            </a:xfrm>
            <a:prstGeom prst="ellipse">
              <a:avLst/>
            </a:pr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0" name="iśľíḍé"/>
            <p:cNvSpPr/>
            <p:nvPr/>
          </p:nvSpPr>
          <p:spPr bwMode="auto">
            <a:xfrm>
              <a:off x="6223594" y="2453555"/>
              <a:ext cx="125090" cy="15010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1" name="íṩḷiḍe"/>
            <p:cNvSpPr/>
            <p:nvPr/>
          </p:nvSpPr>
          <p:spPr bwMode="auto">
            <a:xfrm>
              <a:off x="6266124" y="2496085"/>
              <a:ext cx="40029" cy="42532"/>
            </a:xfrm>
            <a:prstGeom prst="ellipse">
              <a:avLst/>
            </a:pr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2" name="íSľiḍé"/>
            <p:cNvSpPr/>
            <p:nvPr/>
          </p:nvSpPr>
          <p:spPr bwMode="auto">
            <a:xfrm>
              <a:off x="6223594" y="2911386"/>
              <a:ext cx="82560" cy="95069"/>
            </a:xfrm>
            <a:custGeom>
              <a:avLst/>
              <a:gdLst>
                <a:gd name="T0" fmla="*/ 13 w 14"/>
                <a:gd name="T1" fmla="*/ 9 h 16"/>
                <a:gd name="T2" fmla="*/ 6 w 14"/>
                <a:gd name="T3" fmla="*/ 16 h 16"/>
                <a:gd name="T4" fmla="*/ 0 w 14"/>
                <a:gd name="T5" fmla="*/ 7 h 16"/>
                <a:gd name="T6" fmla="*/ 8 w 14"/>
                <a:gd name="T7" fmla="*/ 0 h 16"/>
                <a:gd name="T8" fmla="*/ 13 w 14"/>
                <a:gd name="T9" fmla="*/ 9 h 16"/>
              </a:gdLst>
              <a:ahLst/>
              <a:cxnLst>
                <a:cxn ang="0">
                  <a:pos x="T0" y="T1"/>
                </a:cxn>
                <a:cxn ang="0">
                  <a:pos x="T2" y="T3"/>
                </a:cxn>
                <a:cxn ang="0">
                  <a:pos x="T4" y="T5"/>
                </a:cxn>
                <a:cxn ang="0">
                  <a:pos x="T6" y="T7"/>
                </a:cxn>
                <a:cxn ang="0">
                  <a:pos x="T8" y="T9"/>
                </a:cxn>
              </a:cxnLst>
              <a:rect l="0" t="0" r="r" b="b"/>
              <a:pathLst>
                <a:path w="14" h="16">
                  <a:moveTo>
                    <a:pt x="13" y="9"/>
                  </a:moveTo>
                  <a:cubicBezTo>
                    <a:pt x="13" y="13"/>
                    <a:pt x="10" y="16"/>
                    <a:pt x="6" y="16"/>
                  </a:cubicBezTo>
                  <a:cubicBezTo>
                    <a:pt x="2" y="15"/>
                    <a:pt x="0" y="12"/>
                    <a:pt x="0" y="7"/>
                  </a:cubicBezTo>
                  <a:cubicBezTo>
                    <a:pt x="1" y="3"/>
                    <a:pt x="4" y="0"/>
                    <a:pt x="8" y="0"/>
                  </a:cubicBezTo>
                  <a:cubicBezTo>
                    <a:pt x="11" y="0"/>
                    <a:pt x="14" y="4"/>
                    <a:pt x="13" y="9"/>
                  </a:cubicBezTo>
                  <a:close/>
                </a:path>
              </a:pathLst>
            </a:cu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3" name="íSḷïḓé"/>
            <p:cNvSpPr/>
            <p:nvPr/>
          </p:nvSpPr>
          <p:spPr bwMode="auto">
            <a:xfrm>
              <a:off x="6236102" y="2396012"/>
              <a:ext cx="190138" cy="87564"/>
            </a:xfrm>
            <a:custGeom>
              <a:avLst/>
              <a:gdLst>
                <a:gd name="T0" fmla="*/ 0 w 32"/>
                <a:gd name="T1" fmla="*/ 0 h 15"/>
                <a:gd name="T2" fmla="*/ 4 w 32"/>
                <a:gd name="T3" fmla="*/ 4 h 15"/>
                <a:gd name="T4" fmla="*/ 15 w 32"/>
                <a:gd name="T5" fmla="*/ 9 h 15"/>
                <a:gd name="T6" fmla="*/ 21 w 32"/>
                <a:gd name="T7" fmla="*/ 11 h 15"/>
                <a:gd name="T8" fmla="*/ 27 w 32"/>
                <a:gd name="T9" fmla="*/ 12 h 15"/>
                <a:gd name="T10" fmla="*/ 31 w 32"/>
                <a:gd name="T11" fmla="*/ 13 h 15"/>
                <a:gd name="T12" fmla="*/ 32 w 32"/>
                <a:gd name="T13" fmla="*/ 13 h 15"/>
                <a:gd name="T14" fmla="*/ 31 w 32"/>
                <a:gd name="T15" fmla="*/ 14 h 15"/>
                <a:gd name="T16" fmla="*/ 27 w 32"/>
                <a:gd name="T17" fmla="*/ 14 h 15"/>
                <a:gd name="T18" fmla="*/ 21 w 32"/>
                <a:gd name="T19" fmla="*/ 14 h 15"/>
                <a:gd name="T20" fmla="*/ 14 w 32"/>
                <a:gd name="T21" fmla="*/ 12 h 15"/>
                <a:gd name="T22" fmla="*/ 8 w 32"/>
                <a:gd name="T23" fmla="*/ 9 h 15"/>
                <a:gd name="T24" fmla="*/ 3 w 32"/>
                <a:gd name="T25" fmla="*/ 5 h 15"/>
                <a:gd name="T26" fmla="*/ 0 w 32"/>
                <a:gd name="T2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5">
                  <a:moveTo>
                    <a:pt x="0" y="0"/>
                  </a:moveTo>
                  <a:cubicBezTo>
                    <a:pt x="0" y="0"/>
                    <a:pt x="2" y="2"/>
                    <a:pt x="4" y="4"/>
                  </a:cubicBezTo>
                  <a:cubicBezTo>
                    <a:pt x="7" y="6"/>
                    <a:pt x="11" y="8"/>
                    <a:pt x="15" y="9"/>
                  </a:cubicBezTo>
                  <a:cubicBezTo>
                    <a:pt x="17" y="10"/>
                    <a:pt x="19" y="11"/>
                    <a:pt x="21" y="11"/>
                  </a:cubicBezTo>
                  <a:cubicBezTo>
                    <a:pt x="23" y="12"/>
                    <a:pt x="25" y="12"/>
                    <a:pt x="27" y="12"/>
                  </a:cubicBezTo>
                  <a:cubicBezTo>
                    <a:pt x="28" y="13"/>
                    <a:pt x="30" y="13"/>
                    <a:pt x="31" y="13"/>
                  </a:cubicBezTo>
                  <a:cubicBezTo>
                    <a:pt x="32" y="13"/>
                    <a:pt x="32" y="13"/>
                    <a:pt x="32" y="13"/>
                  </a:cubicBezTo>
                  <a:cubicBezTo>
                    <a:pt x="32" y="13"/>
                    <a:pt x="32" y="13"/>
                    <a:pt x="31" y="14"/>
                  </a:cubicBezTo>
                  <a:cubicBezTo>
                    <a:pt x="30" y="14"/>
                    <a:pt x="28" y="14"/>
                    <a:pt x="27" y="14"/>
                  </a:cubicBezTo>
                  <a:cubicBezTo>
                    <a:pt x="25" y="15"/>
                    <a:pt x="23" y="14"/>
                    <a:pt x="21" y="14"/>
                  </a:cubicBezTo>
                  <a:cubicBezTo>
                    <a:pt x="18" y="14"/>
                    <a:pt x="16" y="13"/>
                    <a:pt x="14" y="12"/>
                  </a:cubicBezTo>
                  <a:cubicBezTo>
                    <a:pt x="12" y="12"/>
                    <a:pt x="9" y="11"/>
                    <a:pt x="8" y="9"/>
                  </a:cubicBezTo>
                  <a:cubicBezTo>
                    <a:pt x="6" y="8"/>
                    <a:pt x="4" y="6"/>
                    <a:pt x="3" y="5"/>
                  </a:cubicBezTo>
                  <a:cubicBezTo>
                    <a:pt x="1" y="2"/>
                    <a:pt x="0" y="0"/>
                    <a:pt x="0" y="0"/>
                  </a:cubicBezTo>
                  <a:close/>
                </a:path>
              </a:pathLst>
            </a:cu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4" name="ís1îḑê"/>
            <p:cNvSpPr/>
            <p:nvPr/>
          </p:nvSpPr>
          <p:spPr bwMode="auto">
            <a:xfrm>
              <a:off x="5713224" y="2396012"/>
              <a:ext cx="190138" cy="87564"/>
            </a:xfrm>
            <a:custGeom>
              <a:avLst/>
              <a:gdLst>
                <a:gd name="T0" fmla="*/ 32 w 32"/>
                <a:gd name="T1" fmla="*/ 0 h 15"/>
                <a:gd name="T2" fmla="*/ 29 w 32"/>
                <a:gd name="T3" fmla="*/ 5 h 15"/>
                <a:gd name="T4" fmla="*/ 25 w 32"/>
                <a:gd name="T5" fmla="*/ 9 h 15"/>
                <a:gd name="T6" fmla="*/ 19 w 32"/>
                <a:gd name="T7" fmla="*/ 12 h 15"/>
                <a:gd name="T8" fmla="*/ 12 w 32"/>
                <a:gd name="T9" fmla="*/ 14 h 15"/>
                <a:gd name="T10" fmla="*/ 6 w 32"/>
                <a:gd name="T11" fmla="*/ 14 h 15"/>
                <a:gd name="T12" fmla="*/ 1 w 32"/>
                <a:gd name="T13" fmla="*/ 14 h 15"/>
                <a:gd name="T14" fmla="*/ 0 w 32"/>
                <a:gd name="T15" fmla="*/ 13 h 15"/>
                <a:gd name="T16" fmla="*/ 1 w 32"/>
                <a:gd name="T17" fmla="*/ 13 h 15"/>
                <a:gd name="T18" fmla="*/ 6 w 32"/>
                <a:gd name="T19" fmla="*/ 12 h 15"/>
                <a:gd name="T20" fmla="*/ 11 w 32"/>
                <a:gd name="T21" fmla="*/ 11 h 15"/>
                <a:gd name="T22" fmla="*/ 17 w 32"/>
                <a:gd name="T23" fmla="*/ 9 h 15"/>
                <a:gd name="T24" fmla="*/ 28 w 32"/>
                <a:gd name="T25" fmla="*/ 4 h 15"/>
                <a:gd name="T26" fmla="*/ 32 w 32"/>
                <a:gd name="T2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5">
                  <a:moveTo>
                    <a:pt x="32" y="0"/>
                  </a:moveTo>
                  <a:cubicBezTo>
                    <a:pt x="32" y="0"/>
                    <a:pt x="32" y="2"/>
                    <a:pt x="29" y="5"/>
                  </a:cubicBezTo>
                  <a:cubicBezTo>
                    <a:pt x="28" y="6"/>
                    <a:pt x="27" y="8"/>
                    <a:pt x="25" y="9"/>
                  </a:cubicBezTo>
                  <a:cubicBezTo>
                    <a:pt x="23" y="11"/>
                    <a:pt x="21" y="12"/>
                    <a:pt x="19" y="12"/>
                  </a:cubicBezTo>
                  <a:cubicBezTo>
                    <a:pt x="16" y="13"/>
                    <a:pt x="14" y="14"/>
                    <a:pt x="12" y="14"/>
                  </a:cubicBezTo>
                  <a:cubicBezTo>
                    <a:pt x="10" y="14"/>
                    <a:pt x="7" y="15"/>
                    <a:pt x="6" y="14"/>
                  </a:cubicBezTo>
                  <a:cubicBezTo>
                    <a:pt x="4" y="14"/>
                    <a:pt x="2" y="14"/>
                    <a:pt x="1" y="14"/>
                  </a:cubicBezTo>
                  <a:cubicBezTo>
                    <a:pt x="0" y="13"/>
                    <a:pt x="0" y="13"/>
                    <a:pt x="0" y="13"/>
                  </a:cubicBezTo>
                  <a:cubicBezTo>
                    <a:pt x="0" y="13"/>
                    <a:pt x="0" y="13"/>
                    <a:pt x="1" y="13"/>
                  </a:cubicBezTo>
                  <a:cubicBezTo>
                    <a:pt x="2" y="13"/>
                    <a:pt x="4" y="13"/>
                    <a:pt x="6" y="12"/>
                  </a:cubicBezTo>
                  <a:cubicBezTo>
                    <a:pt x="7" y="12"/>
                    <a:pt x="9" y="12"/>
                    <a:pt x="11" y="11"/>
                  </a:cubicBezTo>
                  <a:cubicBezTo>
                    <a:pt x="13" y="11"/>
                    <a:pt x="15" y="10"/>
                    <a:pt x="17" y="9"/>
                  </a:cubicBezTo>
                  <a:cubicBezTo>
                    <a:pt x="21" y="8"/>
                    <a:pt x="25" y="6"/>
                    <a:pt x="28" y="4"/>
                  </a:cubicBezTo>
                  <a:cubicBezTo>
                    <a:pt x="31" y="2"/>
                    <a:pt x="32" y="0"/>
                    <a:pt x="32" y="0"/>
                  </a:cubicBezTo>
                  <a:close/>
                </a:path>
              </a:pathLst>
            </a:cu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5" name="îslîḋê"/>
            <p:cNvSpPr/>
            <p:nvPr/>
          </p:nvSpPr>
          <p:spPr bwMode="auto">
            <a:xfrm>
              <a:off x="5588133" y="2318457"/>
              <a:ext cx="392786" cy="255185"/>
            </a:xfrm>
            <a:custGeom>
              <a:avLst/>
              <a:gdLst>
                <a:gd name="T0" fmla="*/ 3 w 66"/>
                <a:gd name="T1" fmla="*/ 10 h 43"/>
                <a:gd name="T2" fmla="*/ 6 w 66"/>
                <a:gd name="T3" fmla="*/ 43 h 43"/>
                <a:gd name="T4" fmla="*/ 33 w 66"/>
                <a:gd name="T5" fmla="*/ 4 h 43"/>
                <a:gd name="T6" fmla="*/ 3 w 66"/>
                <a:gd name="T7" fmla="*/ 10 h 43"/>
              </a:gdLst>
              <a:ahLst/>
              <a:cxnLst>
                <a:cxn ang="0">
                  <a:pos x="T0" y="T1"/>
                </a:cxn>
                <a:cxn ang="0">
                  <a:pos x="T2" y="T3"/>
                </a:cxn>
                <a:cxn ang="0">
                  <a:pos x="T4" y="T5"/>
                </a:cxn>
                <a:cxn ang="0">
                  <a:pos x="T6" y="T7"/>
                </a:cxn>
              </a:cxnLst>
              <a:rect l="0" t="0" r="r" b="b"/>
              <a:pathLst>
                <a:path w="66" h="43">
                  <a:moveTo>
                    <a:pt x="3" y="10"/>
                  </a:moveTo>
                  <a:cubicBezTo>
                    <a:pt x="3" y="10"/>
                    <a:pt x="1" y="27"/>
                    <a:pt x="6" y="43"/>
                  </a:cubicBezTo>
                  <a:cubicBezTo>
                    <a:pt x="6" y="43"/>
                    <a:pt x="0" y="8"/>
                    <a:pt x="33" y="4"/>
                  </a:cubicBezTo>
                  <a:cubicBezTo>
                    <a:pt x="66" y="0"/>
                    <a:pt x="3" y="10"/>
                    <a:pt x="3" y="10"/>
                  </a:cubicBezTo>
                  <a:close/>
                </a:path>
              </a:pathLst>
            </a:custGeom>
            <a:solidFill>
              <a:schemeClr val="accent4">
                <a:lumMod val="50000"/>
              </a:schemeClr>
            </a:solidFill>
            <a:ln>
              <a:noFill/>
            </a:ln>
          </p:spPr>
          <p:txBody>
            <a:bodyPr wrap="square" lIns="91440" tIns="45720" rIns="91440" bIns="45720" anchor="ctr">
              <a:normAutofit fontScale="25000" lnSpcReduction="20000"/>
            </a:bodyPr>
            <a:lstStyle/>
            <a:p>
              <a:pPr algn="ctr"/>
              <a:endParaRPr/>
            </a:p>
          </p:txBody>
        </p:sp>
        <p:sp>
          <p:nvSpPr>
            <p:cNvPr id="136" name="îṡľiḓè"/>
            <p:cNvSpPr/>
            <p:nvPr/>
          </p:nvSpPr>
          <p:spPr bwMode="auto">
            <a:xfrm>
              <a:off x="5903361" y="3184085"/>
              <a:ext cx="155112" cy="255185"/>
            </a:xfrm>
            <a:custGeom>
              <a:avLst/>
              <a:gdLst>
                <a:gd name="T0" fmla="*/ 62 w 62"/>
                <a:gd name="T1" fmla="*/ 66 h 102"/>
                <a:gd name="T2" fmla="*/ 43 w 62"/>
                <a:gd name="T3" fmla="*/ 102 h 102"/>
                <a:gd name="T4" fmla="*/ 0 w 62"/>
                <a:gd name="T5" fmla="*/ 33 h 102"/>
                <a:gd name="T6" fmla="*/ 12 w 62"/>
                <a:gd name="T7" fmla="*/ 0 h 102"/>
                <a:gd name="T8" fmla="*/ 62 w 62"/>
                <a:gd name="T9" fmla="*/ 66 h 102"/>
              </a:gdLst>
              <a:ahLst/>
              <a:cxnLst>
                <a:cxn ang="0">
                  <a:pos x="T0" y="T1"/>
                </a:cxn>
                <a:cxn ang="0">
                  <a:pos x="T2" y="T3"/>
                </a:cxn>
                <a:cxn ang="0">
                  <a:pos x="T4" y="T5"/>
                </a:cxn>
                <a:cxn ang="0">
                  <a:pos x="T6" y="T7"/>
                </a:cxn>
                <a:cxn ang="0">
                  <a:pos x="T8" y="T9"/>
                </a:cxn>
              </a:cxnLst>
              <a:rect l="0" t="0" r="r" b="b"/>
              <a:pathLst>
                <a:path w="62" h="102">
                  <a:moveTo>
                    <a:pt x="62" y="66"/>
                  </a:moveTo>
                  <a:lnTo>
                    <a:pt x="43" y="102"/>
                  </a:lnTo>
                  <a:lnTo>
                    <a:pt x="0" y="33"/>
                  </a:lnTo>
                  <a:lnTo>
                    <a:pt x="12" y="0"/>
                  </a:lnTo>
                  <a:lnTo>
                    <a:pt x="62" y="66"/>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7" name="îŝ1ïďe"/>
            <p:cNvSpPr/>
            <p:nvPr/>
          </p:nvSpPr>
          <p:spPr bwMode="auto">
            <a:xfrm>
              <a:off x="6166052" y="3184085"/>
              <a:ext cx="160117" cy="255185"/>
            </a:xfrm>
            <a:custGeom>
              <a:avLst/>
              <a:gdLst>
                <a:gd name="T0" fmla="*/ 0 w 64"/>
                <a:gd name="T1" fmla="*/ 66 h 102"/>
                <a:gd name="T2" fmla="*/ 19 w 64"/>
                <a:gd name="T3" fmla="*/ 102 h 102"/>
                <a:gd name="T4" fmla="*/ 64 w 64"/>
                <a:gd name="T5" fmla="*/ 33 h 102"/>
                <a:gd name="T6" fmla="*/ 52 w 64"/>
                <a:gd name="T7" fmla="*/ 0 h 102"/>
                <a:gd name="T8" fmla="*/ 0 w 64"/>
                <a:gd name="T9" fmla="*/ 66 h 102"/>
              </a:gdLst>
              <a:ahLst/>
              <a:cxnLst>
                <a:cxn ang="0">
                  <a:pos x="T0" y="T1"/>
                </a:cxn>
                <a:cxn ang="0">
                  <a:pos x="T2" y="T3"/>
                </a:cxn>
                <a:cxn ang="0">
                  <a:pos x="T4" y="T5"/>
                </a:cxn>
                <a:cxn ang="0">
                  <a:pos x="T6" y="T7"/>
                </a:cxn>
                <a:cxn ang="0">
                  <a:pos x="T8" y="T9"/>
                </a:cxn>
              </a:cxnLst>
              <a:rect l="0" t="0" r="r" b="b"/>
              <a:pathLst>
                <a:path w="64" h="102">
                  <a:moveTo>
                    <a:pt x="0" y="66"/>
                  </a:moveTo>
                  <a:lnTo>
                    <a:pt x="19" y="102"/>
                  </a:lnTo>
                  <a:lnTo>
                    <a:pt x="64" y="33"/>
                  </a:lnTo>
                  <a:lnTo>
                    <a:pt x="52" y="0"/>
                  </a:lnTo>
                  <a:lnTo>
                    <a:pt x="0" y="66"/>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8" name="ïṧľïḑê"/>
            <p:cNvSpPr/>
            <p:nvPr/>
          </p:nvSpPr>
          <p:spPr bwMode="auto">
            <a:xfrm>
              <a:off x="5428017" y="4102250"/>
              <a:ext cx="267695" cy="255185"/>
            </a:xfrm>
            <a:custGeom>
              <a:avLst/>
              <a:gdLst>
                <a:gd name="T0" fmla="*/ 14 w 45"/>
                <a:gd name="T1" fmla="*/ 2 h 43"/>
                <a:gd name="T2" fmla="*/ 1 w 45"/>
                <a:gd name="T3" fmla="*/ 19 h 43"/>
                <a:gd name="T4" fmla="*/ 18 w 45"/>
                <a:gd name="T5" fmla="*/ 39 h 43"/>
                <a:gd name="T6" fmla="*/ 35 w 45"/>
                <a:gd name="T7" fmla="*/ 16 h 43"/>
                <a:gd name="T8" fmla="*/ 14 w 45"/>
                <a:gd name="T9" fmla="*/ 2 h 43"/>
              </a:gdLst>
              <a:ahLst/>
              <a:cxnLst>
                <a:cxn ang="0">
                  <a:pos x="T0" y="T1"/>
                </a:cxn>
                <a:cxn ang="0">
                  <a:pos x="T2" y="T3"/>
                </a:cxn>
                <a:cxn ang="0">
                  <a:pos x="T4" y="T5"/>
                </a:cxn>
                <a:cxn ang="0">
                  <a:pos x="T6" y="T7"/>
                </a:cxn>
                <a:cxn ang="0">
                  <a:pos x="T8" y="T9"/>
                </a:cxn>
              </a:cxnLst>
              <a:rect l="0" t="0" r="r" b="b"/>
              <a:pathLst>
                <a:path w="45" h="43">
                  <a:moveTo>
                    <a:pt x="14" y="2"/>
                  </a:moveTo>
                  <a:cubicBezTo>
                    <a:pt x="3" y="4"/>
                    <a:pt x="2" y="7"/>
                    <a:pt x="1" y="19"/>
                  </a:cubicBezTo>
                  <a:cubicBezTo>
                    <a:pt x="0" y="27"/>
                    <a:pt x="7" y="35"/>
                    <a:pt x="18" y="39"/>
                  </a:cubicBezTo>
                  <a:cubicBezTo>
                    <a:pt x="28" y="43"/>
                    <a:pt x="45" y="27"/>
                    <a:pt x="35" y="16"/>
                  </a:cubicBezTo>
                  <a:cubicBezTo>
                    <a:pt x="28" y="9"/>
                    <a:pt x="26" y="0"/>
                    <a:pt x="14" y="2"/>
                  </a:cubicBez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39" name="íśļïdè"/>
            <p:cNvSpPr/>
            <p:nvPr/>
          </p:nvSpPr>
          <p:spPr bwMode="auto">
            <a:xfrm>
              <a:off x="5548104" y="4149785"/>
              <a:ext cx="200145" cy="125090"/>
            </a:xfrm>
            <a:custGeom>
              <a:avLst/>
              <a:gdLst>
                <a:gd name="T0" fmla="*/ 7 w 34"/>
                <a:gd name="T1" fmla="*/ 1 h 21"/>
                <a:gd name="T2" fmla="*/ 2 w 34"/>
                <a:gd name="T3" fmla="*/ 3 h 21"/>
                <a:gd name="T4" fmla="*/ 2 w 34"/>
                <a:gd name="T5" fmla="*/ 7 h 21"/>
                <a:gd name="T6" fmla="*/ 28 w 34"/>
                <a:gd name="T7" fmla="*/ 21 h 21"/>
                <a:gd name="T8" fmla="*/ 33 w 34"/>
                <a:gd name="T9" fmla="*/ 19 h 21"/>
                <a:gd name="T10" fmla="*/ 32 w 34"/>
                <a:gd name="T11" fmla="*/ 14 h 21"/>
                <a:gd name="T12" fmla="*/ 7 w 34"/>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34" h="21">
                  <a:moveTo>
                    <a:pt x="7" y="1"/>
                  </a:moveTo>
                  <a:cubicBezTo>
                    <a:pt x="5" y="0"/>
                    <a:pt x="3" y="1"/>
                    <a:pt x="2" y="3"/>
                  </a:cubicBezTo>
                  <a:cubicBezTo>
                    <a:pt x="0" y="4"/>
                    <a:pt x="1" y="7"/>
                    <a:pt x="2" y="7"/>
                  </a:cubicBezTo>
                  <a:cubicBezTo>
                    <a:pt x="28" y="21"/>
                    <a:pt x="28" y="21"/>
                    <a:pt x="28" y="21"/>
                  </a:cubicBezTo>
                  <a:cubicBezTo>
                    <a:pt x="29" y="21"/>
                    <a:pt x="32" y="21"/>
                    <a:pt x="33" y="19"/>
                  </a:cubicBezTo>
                  <a:cubicBezTo>
                    <a:pt x="34" y="17"/>
                    <a:pt x="34" y="15"/>
                    <a:pt x="32" y="14"/>
                  </a:cubicBezTo>
                  <a:lnTo>
                    <a:pt x="7" y="1"/>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0" name="íšḷîḍè"/>
            <p:cNvSpPr/>
            <p:nvPr/>
          </p:nvSpPr>
          <p:spPr bwMode="auto">
            <a:xfrm>
              <a:off x="5553107" y="4197319"/>
              <a:ext cx="190138" cy="142604"/>
            </a:xfrm>
            <a:custGeom>
              <a:avLst/>
              <a:gdLst>
                <a:gd name="T0" fmla="*/ 7 w 32"/>
                <a:gd name="T1" fmla="*/ 1 h 24"/>
                <a:gd name="T2" fmla="*/ 2 w 32"/>
                <a:gd name="T3" fmla="*/ 2 h 24"/>
                <a:gd name="T4" fmla="*/ 2 w 32"/>
                <a:gd name="T5" fmla="*/ 7 h 24"/>
                <a:gd name="T6" fmla="*/ 25 w 32"/>
                <a:gd name="T7" fmla="*/ 23 h 24"/>
                <a:gd name="T8" fmla="*/ 31 w 32"/>
                <a:gd name="T9" fmla="*/ 21 h 24"/>
                <a:gd name="T10" fmla="*/ 30 w 32"/>
                <a:gd name="T11" fmla="*/ 16 h 24"/>
                <a:gd name="T12" fmla="*/ 7 w 32"/>
                <a:gd name="T13" fmla="*/ 1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7" y="1"/>
                  </a:moveTo>
                  <a:cubicBezTo>
                    <a:pt x="5" y="0"/>
                    <a:pt x="3" y="0"/>
                    <a:pt x="2" y="2"/>
                  </a:cubicBezTo>
                  <a:cubicBezTo>
                    <a:pt x="0" y="4"/>
                    <a:pt x="0" y="6"/>
                    <a:pt x="2" y="7"/>
                  </a:cubicBezTo>
                  <a:cubicBezTo>
                    <a:pt x="25" y="23"/>
                    <a:pt x="25" y="23"/>
                    <a:pt x="25" y="23"/>
                  </a:cubicBezTo>
                  <a:cubicBezTo>
                    <a:pt x="27" y="24"/>
                    <a:pt x="29" y="23"/>
                    <a:pt x="31" y="21"/>
                  </a:cubicBezTo>
                  <a:cubicBezTo>
                    <a:pt x="32" y="20"/>
                    <a:pt x="32" y="17"/>
                    <a:pt x="30" y="16"/>
                  </a:cubicBezTo>
                  <a:lnTo>
                    <a:pt x="7" y="1"/>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1" name="ïšḻîḍe"/>
            <p:cNvSpPr/>
            <p:nvPr/>
          </p:nvSpPr>
          <p:spPr bwMode="auto">
            <a:xfrm>
              <a:off x="5513079" y="4232345"/>
              <a:ext cx="187637" cy="142604"/>
            </a:xfrm>
            <a:custGeom>
              <a:avLst/>
              <a:gdLst>
                <a:gd name="T0" fmla="*/ 7 w 32"/>
                <a:gd name="T1" fmla="*/ 1 h 24"/>
                <a:gd name="T2" fmla="*/ 1 w 32"/>
                <a:gd name="T3" fmla="*/ 2 h 24"/>
                <a:gd name="T4" fmla="*/ 2 w 32"/>
                <a:gd name="T5" fmla="*/ 7 h 24"/>
                <a:gd name="T6" fmla="*/ 25 w 32"/>
                <a:gd name="T7" fmla="*/ 23 h 24"/>
                <a:gd name="T8" fmla="*/ 31 w 32"/>
                <a:gd name="T9" fmla="*/ 21 h 24"/>
                <a:gd name="T10" fmla="*/ 30 w 32"/>
                <a:gd name="T11" fmla="*/ 16 h 24"/>
                <a:gd name="T12" fmla="*/ 7 w 32"/>
                <a:gd name="T13" fmla="*/ 1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7" y="1"/>
                  </a:moveTo>
                  <a:cubicBezTo>
                    <a:pt x="5" y="0"/>
                    <a:pt x="3" y="0"/>
                    <a:pt x="1" y="2"/>
                  </a:cubicBezTo>
                  <a:cubicBezTo>
                    <a:pt x="0" y="4"/>
                    <a:pt x="0" y="6"/>
                    <a:pt x="2" y="7"/>
                  </a:cubicBezTo>
                  <a:cubicBezTo>
                    <a:pt x="25" y="23"/>
                    <a:pt x="25" y="23"/>
                    <a:pt x="25" y="23"/>
                  </a:cubicBezTo>
                  <a:cubicBezTo>
                    <a:pt x="27" y="24"/>
                    <a:pt x="29" y="23"/>
                    <a:pt x="31" y="21"/>
                  </a:cubicBezTo>
                  <a:cubicBezTo>
                    <a:pt x="32" y="19"/>
                    <a:pt x="32" y="17"/>
                    <a:pt x="30" y="16"/>
                  </a:cubicBezTo>
                  <a:lnTo>
                    <a:pt x="7" y="1"/>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2" name="í$ľiḋe"/>
            <p:cNvSpPr/>
            <p:nvPr/>
          </p:nvSpPr>
          <p:spPr bwMode="auto">
            <a:xfrm>
              <a:off x="5445529" y="4249858"/>
              <a:ext cx="190138" cy="142604"/>
            </a:xfrm>
            <a:custGeom>
              <a:avLst/>
              <a:gdLst>
                <a:gd name="T0" fmla="*/ 7 w 32"/>
                <a:gd name="T1" fmla="*/ 1 h 24"/>
                <a:gd name="T2" fmla="*/ 1 w 32"/>
                <a:gd name="T3" fmla="*/ 2 h 24"/>
                <a:gd name="T4" fmla="*/ 2 w 32"/>
                <a:gd name="T5" fmla="*/ 7 h 24"/>
                <a:gd name="T6" fmla="*/ 25 w 32"/>
                <a:gd name="T7" fmla="*/ 23 h 24"/>
                <a:gd name="T8" fmla="*/ 30 w 32"/>
                <a:gd name="T9" fmla="*/ 21 h 24"/>
                <a:gd name="T10" fmla="*/ 30 w 32"/>
                <a:gd name="T11" fmla="*/ 16 h 24"/>
                <a:gd name="T12" fmla="*/ 7 w 32"/>
                <a:gd name="T13" fmla="*/ 1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7" y="1"/>
                  </a:moveTo>
                  <a:cubicBezTo>
                    <a:pt x="5" y="0"/>
                    <a:pt x="3" y="0"/>
                    <a:pt x="1" y="2"/>
                  </a:cubicBezTo>
                  <a:cubicBezTo>
                    <a:pt x="0" y="4"/>
                    <a:pt x="0" y="6"/>
                    <a:pt x="2" y="7"/>
                  </a:cubicBezTo>
                  <a:cubicBezTo>
                    <a:pt x="25" y="23"/>
                    <a:pt x="25" y="23"/>
                    <a:pt x="25" y="23"/>
                  </a:cubicBezTo>
                  <a:cubicBezTo>
                    <a:pt x="27" y="24"/>
                    <a:pt x="29" y="23"/>
                    <a:pt x="30" y="21"/>
                  </a:cubicBezTo>
                  <a:cubicBezTo>
                    <a:pt x="32" y="20"/>
                    <a:pt x="32" y="17"/>
                    <a:pt x="30" y="16"/>
                  </a:cubicBezTo>
                  <a:lnTo>
                    <a:pt x="7" y="1"/>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3" name="îṡ1ïḑê"/>
            <p:cNvSpPr/>
            <p:nvPr/>
          </p:nvSpPr>
          <p:spPr bwMode="auto">
            <a:xfrm>
              <a:off x="5513079" y="4102250"/>
              <a:ext cx="165120" cy="72553"/>
            </a:xfrm>
            <a:custGeom>
              <a:avLst/>
              <a:gdLst>
                <a:gd name="T0" fmla="*/ 4 w 28"/>
                <a:gd name="T1" fmla="*/ 2 h 12"/>
                <a:gd name="T2" fmla="*/ 20 w 28"/>
                <a:gd name="T3" fmla="*/ 0 h 12"/>
                <a:gd name="T4" fmla="*/ 27 w 28"/>
                <a:gd name="T5" fmla="*/ 5 h 12"/>
                <a:gd name="T6" fmla="*/ 22 w 28"/>
                <a:gd name="T7" fmla="*/ 10 h 12"/>
                <a:gd name="T8" fmla="*/ 0 w 28"/>
                <a:gd name="T9" fmla="*/ 12 h 12"/>
                <a:gd name="T10" fmla="*/ 4 w 28"/>
                <a:gd name="T11" fmla="*/ 2 h 12"/>
              </a:gdLst>
              <a:ahLst/>
              <a:cxnLst>
                <a:cxn ang="0">
                  <a:pos x="T0" y="T1"/>
                </a:cxn>
                <a:cxn ang="0">
                  <a:pos x="T2" y="T3"/>
                </a:cxn>
                <a:cxn ang="0">
                  <a:pos x="T4" y="T5"/>
                </a:cxn>
                <a:cxn ang="0">
                  <a:pos x="T6" y="T7"/>
                </a:cxn>
                <a:cxn ang="0">
                  <a:pos x="T8" y="T9"/>
                </a:cxn>
                <a:cxn ang="0">
                  <a:pos x="T10" y="T11"/>
                </a:cxn>
              </a:cxnLst>
              <a:rect l="0" t="0" r="r" b="b"/>
              <a:pathLst>
                <a:path w="28" h="12">
                  <a:moveTo>
                    <a:pt x="4" y="2"/>
                  </a:moveTo>
                  <a:cubicBezTo>
                    <a:pt x="20" y="0"/>
                    <a:pt x="20" y="0"/>
                    <a:pt x="20" y="0"/>
                  </a:cubicBezTo>
                  <a:cubicBezTo>
                    <a:pt x="23" y="0"/>
                    <a:pt x="28" y="2"/>
                    <a:pt x="27" y="5"/>
                  </a:cubicBezTo>
                  <a:cubicBezTo>
                    <a:pt x="27" y="7"/>
                    <a:pt x="25" y="10"/>
                    <a:pt x="22" y="10"/>
                  </a:cubicBezTo>
                  <a:cubicBezTo>
                    <a:pt x="0" y="12"/>
                    <a:pt x="0" y="12"/>
                    <a:pt x="0" y="12"/>
                  </a:cubicBezTo>
                  <a:cubicBezTo>
                    <a:pt x="2" y="8"/>
                    <a:pt x="3" y="5"/>
                    <a:pt x="4" y="2"/>
                  </a:cubicBez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4" name="îṣļídê"/>
            <p:cNvSpPr/>
            <p:nvPr/>
          </p:nvSpPr>
          <p:spPr bwMode="auto">
            <a:xfrm>
              <a:off x="5095274" y="3284158"/>
              <a:ext cx="605439" cy="1020741"/>
            </a:xfrm>
            <a:custGeom>
              <a:avLst/>
              <a:gdLst>
                <a:gd name="T0" fmla="*/ 49 w 102"/>
                <a:gd name="T1" fmla="*/ 74 h 172"/>
                <a:gd name="T2" fmla="*/ 102 w 102"/>
                <a:gd name="T3" fmla="*/ 32 h 172"/>
                <a:gd name="T4" fmla="*/ 100 w 102"/>
                <a:gd name="T5" fmla="*/ 0 h 172"/>
                <a:gd name="T6" fmla="*/ 14 w 102"/>
                <a:gd name="T7" fmla="*/ 65 h 172"/>
                <a:gd name="T8" fmla="*/ 63 w 102"/>
                <a:gd name="T9" fmla="*/ 172 h 172"/>
                <a:gd name="T10" fmla="*/ 73 w 102"/>
                <a:gd name="T11" fmla="*/ 140 h 172"/>
                <a:gd name="T12" fmla="*/ 49 w 102"/>
                <a:gd name="T13" fmla="*/ 74 h 172"/>
              </a:gdLst>
              <a:ahLst/>
              <a:cxnLst>
                <a:cxn ang="0">
                  <a:pos x="T0" y="T1"/>
                </a:cxn>
                <a:cxn ang="0">
                  <a:pos x="T2" y="T3"/>
                </a:cxn>
                <a:cxn ang="0">
                  <a:pos x="T4" y="T5"/>
                </a:cxn>
                <a:cxn ang="0">
                  <a:pos x="T6" y="T7"/>
                </a:cxn>
                <a:cxn ang="0">
                  <a:pos x="T8" y="T9"/>
                </a:cxn>
                <a:cxn ang="0">
                  <a:pos x="T10" y="T11"/>
                </a:cxn>
                <a:cxn ang="0">
                  <a:pos x="T12" y="T13"/>
                </a:cxn>
              </a:cxnLst>
              <a:rect l="0" t="0" r="r" b="b"/>
              <a:pathLst>
                <a:path w="102" h="172">
                  <a:moveTo>
                    <a:pt x="49" y="74"/>
                  </a:moveTo>
                  <a:cubicBezTo>
                    <a:pt x="57" y="53"/>
                    <a:pt x="78" y="37"/>
                    <a:pt x="102" y="32"/>
                  </a:cubicBezTo>
                  <a:cubicBezTo>
                    <a:pt x="100" y="0"/>
                    <a:pt x="100" y="0"/>
                    <a:pt x="100" y="0"/>
                  </a:cubicBezTo>
                  <a:cubicBezTo>
                    <a:pt x="59" y="6"/>
                    <a:pt x="26" y="30"/>
                    <a:pt x="14" y="65"/>
                  </a:cubicBezTo>
                  <a:cubicBezTo>
                    <a:pt x="0" y="106"/>
                    <a:pt x="21" y="149"/>
                    <a:pt x="63" y="172"/>
                  </a:cubicBezTo>
                  <a:cubicBezTo>
                    <a:pt x="73" y="140"/>
                    <a:pt x="73" y="140"/>
                    <a:pt x="73" y="140"/>
                  </a:cubicBezTo>
                  <a:cubicBezTo>
                    <a:pt x="51" y="123"/>
                    <a:pt x="41" y="99"/>
                    <a:pt x="49" y="74"/>
                  </a:cubicBezTo>
                  <a:close/>
                </a:path>
              </a:pathLst>
            </a:custGeom>
            <a:solidFill>
              <a:srgbClr val="055275"/>
            </a:solidFill>
            <a:ln>
              <a:noFill/>
            </a:ln>
          </p:spPr>
          <p:txBody>
            <a:bodyPr wrap="square" lIns="91440" tIns="45720" rIns="91440" bIns="45720" anchor="ctr">
              <a:normAutofit/>
            </a:bodyPr>
            <a:lstStyle/>
            <a:p>
              <a:pPr algn="ctr"/>
              <a:endParaRPr/>
            </a:p>
          </p:txBody>
        </p:sp>
        <p:sp>
          <p:nvSpPr>
            <p:cNvPr id="145" name="işliḓê"/>
            <p:cNvSpPr/>
            <p:nvPr/>
          </p:nvSpPr>
          <p:spPr bwMode="auto">
            <a:xfrm>
              <a:off x="6526314" y="2110805"/>
              <a:ext cx="285207" cy="325236"/>
            </a:xfrm>
            <a:custGeom>
              <a:avLst/>
              <a:gdLst>
                <a:gd name="T0" fmla="*/ 41 w 48"/>
                <a:gd name="T1" fmla="*/ 16 h 55"/>
                <a:gd name="T2" fmla="*/ 33 w 48"/>
                <a:gd name="T3" fmla="*/ 48 h 55"/>
                <a:gd name="T4" fmla="*/ 9 w 48"/>
                <a:gd name="T5" fmla="*/ 41 h 55"/>
                <a:gd name="T6" fmla="*/ 12 w 48"/>
                <a:gd name="T7" fmla="*/ 8 h 55"/>
                <a:gd name="T8" fmla="*/ 41 w 48"/>
                <a:gd name="T9" fmla="*/ 16 h 55"/>
              </a:gdLst>
              <a:ahLst/>
              <a:cxnLst>
                <a:cxn ang="0">
                  <a:pos x="T0" y="T1"/>
                </a:cxn>
                <a:cxn ang="0">
                  <a:pos x="T2" y="T3"/>
                </a:cxn>
                <a:cxn ang="0">
                  <a:pos x="T4" y="T5"/>
                </a:cxn>
                <a:cxn ang="0">
                  <a:pos x="T6" y="T7"/>
                </a:cxn>
                <a:cxn ang="0">
                  <a:pos x="T8" y="T9"/>
                </a:cxn>
              </a:cxnLst>
              <a:rect l="0" t="0" r="r" b="b"/>
              <a:pathLst>
                <a:path w="48" h="55">
                  <a:moveTo>
                    <a:pt x="41" y="16"/>
                  </a:moveTo>
                  <a:cubicBezTo>
                    <a:pt x="48" y="27"/>
                    <a:pt x="42" y="38"/>
                    <a:pt x="33" y="48"/>
                  </a:cubicBezTo>
                  <a:cubicBezTo>
                    <a:pt x="28" y="55"/>
                    <a:pt x="20" y="46"/>
                    <a:pt x="9" y="41"/>
                  </a:cubicBezTo>
                  <a:cubicBezTo>
                    <a:pt x="0" y="36"/>
                    <a:pt x="4" y="15"/>
                    <a:pt x="12" y="8"/>
                  </a:cubicBezTo>
                  <a:cubicBezTo>
                    <a:pt x="20" y="0"/>
                    <a:pt x="35" y="6"/>
                    <a:pt x="41" y="16"/>
                  </a:cubicBezTo>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sp>
          <p:nvSpPr>
            <p:cNvPr id="146" name="îşlîḋe"/>
            <p:cNvSpPr/>
            <p:nvPr/>
          </p:nvSpPr>
          <p:spPr bwMode="auto">
            <a:xfrm>
              <a:off x="6486284" y="2115810"/>
              <a:ext cx="217659" cy="120087"/>
            </a:xfrm>
            <a:custGeom>
              <a:avLst/>
              <a:gdLst>
                <a:gd name="T0" fmla="*/ 34 w 37"/>
                <a:gd name="T1" fmla="*/ 10 h 20"/>
                <a:gd name="T2" fmla="*/ 36 w 37"/>
                <a:gd name="T3" fmla="*/ 16 h 20"/>
                <a:gd name="T4" fmla="*/ 32 w 37"/>
                <a:gd name="T5" fmla="*/ 19 h 20"/>
                <a:gd name="T6" fmla="*/ 3 w 37"/>
                <a:gd name="T7" fmla="*/ 9 h 20"/>
                <a:gd name="T8" fmla="*/ 1 w 37"/>
                <a:gd name="T9" fmla="*/ 3 h 20"/>
                <a:gd name="T10" fmla="*/ 5 w 37"/>
                <a:gd name="T11" fmla="*/ 0 h 20"/>
                <a:gd name="T12" fmla="*/ 34 w 37"/>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37" h="20">
                  <a:moveTo>
                    <a:pt x="34" y="10"/>
                  </a:moveTo>
                  <a:cubicBezTo>
                    <a:pt x="36" y="11"/>
                    <a:pt x="37" y="14"/>
                    <a:pt x="36" y="16"/>
                  </a:cubicBezTo>
                  <a:cubicBezTo>
                    <a:pt x="36" y="18"/>
                    <a:pt x="34" y="20"/>
                    <a:pt x="32" y="19"/>
                  </a:cubicBezTo>
                  <a:cubicBezTo>
                    <a:pt x="3" y="9"/>
                    <a:pt x="3" y="9"/>
                    <a:pt x="3" y="9"/>
                  </a:cubicBezTo>
                  <a:cubicBezTo>
                    <a:pt x="1" y="8"/>
                    <a:pt x="0" y="6"/>
                    <a:pt x="1" y="3"/>
                  </a:cubicBezTo>
                  <a:cubicBezTo>
                    <a:pt x="1" y="1"/>
                    <a:pt x="3" y="0"/>
                    <a:pt x="5" y="0"/>
                  </a:cubicBezTo>
                  <a:cubicBezTo>
                    <a:pt x="34" y="10"/>
                    <a:pt x="34" y="10"/>
                    <a:pt x="34" y="10"/>
                  </a:cubicBezTo>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7" name="íśľíḑè"/>
            <p:cNvSpPr/>
            <p:nvPr/>
          </p:nvSpPr>
          <p:spPr bwMode="auto">
            <a:xfrm>
              <a:off x="6443754" y="2163345"/>
              <a:ext cx="220160" cy="102575"/>
            </a:xfrm>
            <a:custGeom>
              <a:avLst/>
              <a:gdLst>
                <a:gd name="T0" fmla="*/ 34 w 37"/>
                <a:gd name="T1" fmla="*/ 8 h 17"/>
                <a:gd name="T2" fmla="*/ 37 w 37"/>
                <a:gd name="T3" fmla="*/ 13 h 17"/>
                <a:gd name="T4" fmla="*/ 32 w 37"/>
                <a:gd name="T5" fmla="*/ 16 h 17"/>
                <a:gd name="T6" fmla="*/ 3 w 37"/>
                <a:gd name="T7" fmla="*/ 9 h 17"/>
                <a:gd name="T8" fmla="*/ 0 w 37"/>
                <a:gd name="T9" fmla="*/ 4 h 17"/>
                <a:gd name="T10" fmla="*/ 4 w 37"/>
                <a:gd name="T11" fmla="*/ 1 h 17"/>
                <a:gd name="T12" fmla="*/ 34 w 37"/>
                <a:gd name="T13" fmla="*/ 8 h 17"/>
              </a:gdLst>
              <a:ahLst/>
              <a:cxnLst>
                <a:cxn ang="0">
                  <a:pos x="T0" y="T1"/>
                </a:cxn>
                <a:cxn ang="0">
                  <a:pos x="T2" y="T3"/>
                </a:cxn>
                <a:cxn ang="0">
                  <a:pos x="T4" y="T5"/>
                </a:cxn>
                <a:cxn ang="0">
                  <a:pos x="T6" y="T7"/>
                </a:cxn>
                <a:cxn ang="0">
                  <a:pos x="T8" y="T9"/>
                </a:cxn>
                <a:cxn ang="0">
                  <a:pos x="T10" y="T11"/>
                </a:cxn>
                <a:cxn ang="0">
                  <a:pos x="T12" y="T13"/>
                </a:cxn>
              </a:cxnLst>
              <a:rect l="0" t="0" r="r" b="b"/>
              <a:pathLst>
                <a:path w="37" h="17">
                  <a:moveTo>
                    <a:pt x="34" y="8"/>
                  </a:moveTo>
                  <a:cubicBezTo>
                    <a:pt x="36" y="8"/>
                    <a:pt x="37" y="10"/>
                    <a:pt x="37" y="13"/>
                  </a:cubicBezTo>
                  <a:cubicBezTo>
                    <a:pt x="36" y="15"/>
                    <a:pt x="34" y="17"/>
                    <a:pt x="32" y="16"/>
                  </a:cubicBezTo>
                  <a:cubicBezTo>
                    <a:pt x="3" y="9"/>
                    <a:pt x="3" y="9"/>
                    <a:pt x="3" y="9"/>
                  </a:cubicBezTo>
                  <a:cubicBezTo>
                    <a:pt x="1" y="9"/>
                    <a:pt x="0" y="6"/>
                    <a:pt x="0" y="4"/>
                  </a:cubicBezTo>
                  <a:cubicBezTo>
                    <a:pt x="1" y="2"/>
                    <a:pt x="3" y="0"/>
                    <a:pt x="4" y="1"/>
                  </a:cubicBezTo>
                  <a:cubicBezTo>
                    <a:pt x="34" y="8"/>
                    <a:pt x="34" y="8"/>
                    <a:pt x="34" y="8"/>
                  </a:cubicBezTo>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8" name="îs1îḋé"/>
            <p:cNvSpPr/>
            <p:nvPr/>
          </p:nvSpPr>
          <p:spPr bwMode="auto">
            <a:xfrm>
              <a:off x="6448757" y="2223388"/>
              <a:ext cx="220160" cy="100073"/>
            </a:xfrm>
            <a:custGeom>
              <a:avLst/>
              <a:gdLst>
                <a:gd name="T0" fmla="*/ 34 w 37"/>
                <a:gd name="T1" fmla="*/ 7 h 17"/>
                <a:gd name="T2" fmla="*/ 36 w 37"/>
                <a:gd name="T3" fmla="*/ 13 h 17"/>
                <a:gd name="T4" fmla="*/ 32 w 37"/>
                <a:gd name="T5" fmla="*/ 16 h 17"/>
                <a:gd name="T6" fmla="*/ 3 w 37"/>
                <a:gd name="T7" fmla="*/ 9 h 17"/>
                <a:gd name="T8" fmla="*/ 0 w 37"/>
                <a:gd name="T9" fmla="*/ 4 h 17"/>
                <a:gd name="T10" fmla="*/ 4 w 37"/>
                <a:gd name="T11" fmla="*/ 0 h 17"/>
                <a:gd name="T12" fmla="*/ 34 w 37"/>
                <a:gd name="T13" fmla="*/ 7 h 17"/>
              </a:gdLst>
              <a:ahLst/>
              <a:cxnLst>
                <a:cxn ang="0">
                  <a:pos x="T0" y="T1"/>
                </a:cxn>
                <a:cxn ang="0">
                  <a:pos x="T2" y="T3"/>
                </a:cxn>
                <a:cxn ang="0">
                  <a:pos x="T4" y="T5"/>
                </a:cxn>
                <a:cxn ang="0">
                  <a:pos x="T6" y="T7"/>
                </a:cxn>
                <a:cxn ang="0">
                  <a:pos x="T8" y="T9"/>
                </a:cxn>
                <a:cxn ang="0">
                  <a:pos x="T10" y="T11"/>
                </a:cxn>
                <a:cxn ang="0">
                  <a:pos x="T12" y="T13"/>
                </a:cxn>
              </a:cxnLst>
              <a:rect l="0" t="0" r="r" b="b"/>
              <a:pathLst>
                <a:path w="37" h="17">
                  <a:moveTo>
                    <a:pt x="34" y="7"/>
                  </a:moveTo>
                  <a:cubicBezTo>
                    <a:pt x="35" y="8"/>
                    <a:pt x="37" y="10"/>
                    <a:pt x="36" y="13"/>
                  </a:cubicBezTo>
                  <a:cubicBezTo>
                    <a:pt x="36" y="15"/>
                    <a:pt x="34" y="17"/>
                    <a:pt x="32" y="16"/>
                  </a:cubicBezTo>
                  <a:cubicBezTo>
                    <a:pt x="3" y="9"/>
                    <a:pt x="3" y="9"/>
                    <a:pt x="3" y="9"/>
                  </a:cubicBezTo>
                  <a:cubicBezTo>
                    <a:pt x="1" y="9"/>
                    <a:pt x="0" y="6"/>
                    <a:pt x="0" y="4"/>
                  </a:cubicBezTo>
                  <a:cubicBezTo>
                    <a:pt x="0" y="1"/>
                    <a:pt x="2" y="0"/>
                    <a:pt x="4" y="0"/>
                  </a:cubicBezTo>
                  <a:lnTo>
                    <a:pt x="34" y="7"/>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49" name="iṣlïdê"/>
            <p:cNvSpPr/>
            <p:nvPr/>
          </p:nvSpPr>
          <p:spPr bwMode="auto">
            <a:xfrm>
              <a:off x="6478779" y="2288435"/>
              <a:ext cx="220160" cy="100073"/>
            </a:xfrm>
            <a:custGeom>
              <a:avLst/>
              <a:gdLst>
                <a:gd name="T0" fmla="*/ 34 w 37"/>
                <a:gd name="T1" fmla="*/ 7 h 17"/>
                <a:gd name="T2" fmla="*/ 37 w 37"/>
                <a:gd name="T3" fmla="*/ 13 h 17"/>
                <a:gd name="T4" fmla="*/ 33 w 37"/>
                <a:gd name="T5" fmla="*/ 16 h 17"/>
                <a:gd name="T6" fmla="*/ 3 w 37"/>
                <a:gd name="T7" fmla="*/ 9 h 17"/>
                <a:gd name="T8" fmla="*/ 1 w 37"/>
                <a:gd name="T9" fmla="*/ 4 h 17"/>
                <a:gd name="T10" fmla="*/ 5 w 37"/>
                <a:gd name="T11" fmla="*/ 0 h 17"/>
                <a:gd name="T12" fmla="*/ 34 w 37"/>
                <a:gd name="T13" fmla="*/ 7 h 17"/>
              </a:gdLst>
              <a:ahLst/>
              <a:cxnLst>
                <a:cxn ang="0">
                  <a:pos x="T0" y="T1"/>
                </a:cxn>
                <a:cxn ang="0">
                  <a:pos x="T2" y="T3"/>
                </a:cxn>
                <a:cxn ang="0">
                  <a:pos x="T4" y="T5"/>
                </a:cxn>
                <a:cxn ang="0">
                  <a:pos x="T6" y="T7"/>
                </a:cxn>
                <a:cxn ang="0">
                  <a:pos x="T8" y="T9"/>
                </a:cxn>
                <a:cxn ang="0">
                  <a:pos x="T10" y="T11"/>
                </a:cxn>
                <a:cxn ang="0">
                  <a:pos x="T12" y="T13"/>
                </a:cxn>
              </a:cxnLst>
              <a:rect l="0" t="0" r="r" b="b"/>
              <a:pathLst>
                <a:path w="37" h="17">
                  <a:moveTo>
                    <a:pt x="34" y="7"/>
                  </a:moveTo>
                  <a:cubicBezTo>
                    <a:pt x="36" y="8"/>
                    <a:pt x="37" y="10"/>
                    <a:pt x="37" y="13"/>
                  </a:cubicBezTo>
                  <a:cubicBezTo>
                    <a:pt x="37" y="15"/>
                    <a:pt x="35" y="17"/>
                    <a:pt x="33" y="16"/>
                  </a:cubicBezTo>
                  <a:cubicBezTo>
                    <a:pt x="3" y="9"/>
                    <a:pt x="3" y="9"/>
                    <a:pt x="3" y="9"/>
                  </a:cubicBezTo>
                  <a:cubicBezTo>
                    <a:pt x="1" y="9"/>
                    <a:pt x="0" y="6"/>
                    <a:pt x="1" y="4"/>
                  </a:cubicBezTo>
                  <a:cubicBezTo>
                    <a:pt x="1" y="1"/>
                    <a:pt x="3" y="0"/>
                    <a:pt x="5" y="0"/>
                  </a:cubicBezTo>
                  <a:lnTo>
                    <a:pt x="34" y="7"/>
                  </a:ln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0" name="ïṡḷïḍè"/>
            <p:cNvSpPr/>
            <p:nvPr/>
          </p:nvSpPr>
          <p:spPr bwMode="auto">
            <a:xfrm>
              <a:off x="6586357" y="2068275"/>
              <a:ext cx="137600" cy="155112"/>
            </a:xfrm>
            <a:custGeom>
              <a:avLst/>
              <a:gdLst>
                <a:gd name="T0" fmla="*/ 23 w 23"/>
                <a:gd name="T1" fmla="*/ 15 h 26"/>
                <a:gd name="T2" fmla="*/ 10 w 23"/>
                <a:gd name="T3" fmla="*/ 4 h 26"/>
                <a:gd name="T4" fmla="*/ 2 w 23"/>
                <a:gd name="T5" fmla="*/ 3 h 26"/>
                <a:gd name="T6" fmla="*/ 3 w 23"/>
                <a:gd name="T7" fmla="*/ 11 h 26"/>
                <a:gd name="T8" fmla="*/ 20 w 23"/>
                <a:gd name="T9" fmla="*/ 26 h 26"/>
                <a:gd name="T10" fmla="*/ 23 w 23"/>
                <a:gd name="T11" fmla="*/ 15 h 26"/>
              </a:gdLst>
              <a:ahLst/>
              <a:cxnLst>
                <a:cxn ang="0">
                  <a:pos x="T0" y="T1"/>
                </a:cxn>
                <a:cxn ang="0">
                  <a:pos x="T2" y="T3"/>
                </a:cxn>
                <a:cxn ang="0">
                  <a:pos x="T4" y="T5"/>
                </a:cxn>
                <a:cxn ang="0">
                  <a:pos x="T6" y="T7"/>
                </a:cxn>
                <a:cxn ang="0">
                  <a:pos x="T8" y="T9"/>
                </a:cxn>
                <a:cxn ang="0">
                  <a:pos x="T10" y="T11"/>
                </a:cxn>
              </a:cxnLst>
              <a:rect l="0" t="0" r="r" b="b"/>
              <a:pathLst>
                <a:path w="23" h="26">
                  <a:moveTo>
                    <a:pt x="23" y="15"/>
                  </a:moveTo>
                  <a:cubicBezTo>
                    <a:pt x="10" y="4"/>
                    <a:pt x="10" y="4"/>
                    <a:pt x="10" y="4"/>
                  </a:cubicBezTo>
                  <a:cubicBezTo>
                    <a:pt x="8" y="2"/>
                    <a:pt x="3" y="0"/>
                    <a:pt x="2" y="3"/>
                  </a:cubicBezTo>
                  <a:cubicBezTo>
                    <a:pt x="0" y="5"/>
                    <a:pt x="1" y="9"/>
                    <a:pt x="3" y="11"/>
                  </a:cubicBezTo>
                  <a:cubicBezTo>
                    <a:pt x="20" y="26"/>
                    <a:pt x="20" y="26"/>
                    <a:pt x="20" y="26"/>
                  </a:cubicBezTo>
                  <a:cubicBezTo>
                    <a:pt x="21" y="22"/>
                    <a:pt x="22" y="19"/>
                    <a:pt x="23" y="15"/>
                  </a:cubicBezTo>
                  <a:close/>
                </a:path>
              </a:pathLst>
            </a:custGeom>
            <a:solidFill>
              <a:srgbClr val="FFD3B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1" name="ï$ļîḑè"/>
            <p:cNvSpPr/>
            <p:nvPr/>
          </p:nvSpPr>
          <p:spPr bwMode="auto">
            <a:xfrm>
              <a:off x="6503797" y="2205875"/>
              <a:ext cx="592931" cy="1263418"/>
            </a:xfrm>
            <a:custGeom>
              <a:avLst/>
              <a:gdLst>
                <a:gd name="T0" fmla="*/ 59 w 100"/>
                <a:gd name="T1" fmla="*/ 112 h 213"/>
                <a:gd name="T2" fmla="*/ 30 w 100"/>
                <a:gd name="T3" fmla="*/ 34 h 213"/>
                <a:gd name="T4" fmla="*/ 45 w 100"/>
                <a:gd name="T5" fmla="*/ 0 h 213"/>
                <a:gd name="T6" fmla="*/ 94 w 100"/>
                <a:gd name="T7" fmla="*/ 122 h 213"/>
                <a:gd name="T8" fmla="*/ 3 w 100"/>
                <a:gd name="T9" fmla="*/ 213 h 213"/>
                <a:gd name="T10" fmla="*/ 0 w 100"/>
                <a:gd name="T11" fmla="*/ 180 h 213"/>
                <a:gd name="T12" fmla="*/ 59 w 100"/>
                <a:gd name="T13" fmla="*/ 112 h 213"/>
              </a:gdLst>
              <a:ahLst/>
              <a:cxnLst>
                <a:cxn ang="0">
                  <a:pos x="T0" y="T1"/>
                </a:cxn>
                <a:cxn ang="0">
                  <a:pos x="T2" y="T3"/>
                </a:cxn>
                <a:cxn ang="0">
                  <a:pos x="T4" y="T5"/>
                </a:cxn>
                <a:cxn ang="0">
                  <a:pos x="T6" y="T7"/>
                </a:cxn>
                <a:cxn ang="0">
                  <a:pos x="T8" y="T9"/>
                </a:cxn>
                <a:cxn ang="0">
                  <a:pos x="T10" y="T11"/>
                </a:cxn>
                <a:cxn ang="0">
                  <a:pos x="T12" y="T13"/>
                </a:cxn>
              </a:cxnLst>
              <a:rect l="0" t="0" r="r" b="b"/>
              <a:pathLst>
                <a:path w="100" h="213">
                  <a:moveTo>
                    <a:pt x="59" y="112"/>
                  </a:moveTo>
                  <a:cubicBezTo>
                    <a:pt x="62" y="84"/>
                    <a:pt x="50" y="53"/>
                    <a:pt x="30" y="34"/>
                  </a:cubicBezTo>
                  <a:cubicBezTo>
                    <a:pt x="45" y="0"/>
                    <a:pt x="45" y="0"/>
                    <a:pt x="45" y="0"/>
                  </a:cubicBezTo>
                  <a:cubicBezTo>
                    <a:pt x="79" y="30"/>
                    <a:pt x="100" y="76"/>
                    <a:pt x="94" y="122"/>
                  </a:cubicBezTo>
                  <a:cubicBezTo>
                    <a:pt x="89" y="176"/>
                    <a:pt x="50" y="211"/>
                    <a:pt x="3" y="213"/>
                  </a:cubicBezTo>
                  <a:cubicBezTo>
                    <a:pt x="0" y="180"/>
                    <a:pt x="0" y="180"/>
                    <a:pt x="0" y="180"/>
                  </a:cubicBezTo>
                  <a:cubicBezTo>
                    <a:pt x="27" y="174"/>
                    <a:pt x="55" y="144"/>
                    <a:pt x="59" y="112"/>
                  </a:cubicBezTo>
                  <a:close/>
                </a:path>
              </a:pathLst>
            </a:custGeom>
            <a:solidFill>
              <a:srgbClr val="055275"/>
            </a:solidFill>
            <a:ln>
              <a:noFill/>
            </a:ln>
          </p:spPr>
          <p:txBody>
            <a:bodyPr wrap="square" lIns="91440" tIns="45720" rIns="91440" bIns="45720" anchor="ctr">
              <a:normAutofit/>
            </a:bodyPr>
            <a:lstStyle/>
            <a:p>
              <a:pPr algn="ctr"/>
              <a:endParaRPr/>
            </a:p>
          </p:txBody>
        </p:sp>
        <p:sp>
          <p:nvSpPr>
            <p:cNvPr id="152" name="ïşliḑè"/>
            <p:cNvSpPr/>
            <p:nvPr/>
          </p:nvSpPr>
          <p:spPr bwMode="auto">
            <a:xfrm>
              <a:off x="6563841" y="2188363"/>
              <a:ext cx="2503" cy="2503"/>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25000" lnSpcReduction="20000"/>
            </a:bodyPr>
            <a:lstStyle/>
            <a:p>
              <a:pPr algn="ctr"/>
              <a:endParaRPr/>
            </a:p>
          </p:txBody>
        </p:sp>
        <p:sp>
          <p:nvSpPr>
            <p:cNvPr id="153" name="îsḻíďê"/>
            <p:cNvSpPr/>
            <p:nvPr/>
          </p:nvSpPr>
          <p:spPr bwMode="auto">
            <a:xfrm>
              <a:off x="6563841" y="2188363"/>
              <a:ext cx="2503" cy="2503"/>
            </a:xfrm>
            <a:prstGeom prst="ellipse">
              <a:avLst/>
            </a:prstGeom>
            <a:solidFill>
              <a:srgbClr val="6C3335"/>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4" name="ïṣḷîďe"/>
            <p:cNvSpPr/>
            <p:nvPr/>
          </p:nvSpPr>
          <p:spPr bwMode="auto">
            <a:xfrm>
              <a:off x="6563841" y="218836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rgbClr val="E5BDA3"/>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5" name="îṧḷíďê"/>
            <p:cNvSpPr/>
            <p:nvPr/>
          </p:nvSpPr>
          <p:spPr bwMode="auto">
            <a:xfrm>
              <a:off x="6563841" y="218836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6" name="íṡḻïḑè"/>
            <p:cNvSpPr/>
            <p:nvPr/>
          </p:nvSpPr>
          <p:spPr bwMode="auto">
            <a:xfrm>
              <a:off x="5535594" y="5543295"/>
              <a:ext cx="480349" cy="315229"/>
            </a:xfrm>
            <a:custGeom>
              <a:avLst/>
              <a:gdLst>
                <a:gd name="T0" fmla="*/ 81 w 81"/>
                <a:gd name="T1" fmla="*/ 27 h 53"/>
                <a:gd name="T2" fmla="*/ 55 w 81"/>
                <a:gd name="T3" fmla="*/ 53 h 53"/>
                <a:gd name="T4" fmla="*/ 26 w 81"/>
                <a:gd name="T5" fmla="*/ 53 h 53"/>
                <a:gd name="T6" fmla="*/ 0 w 81"/>
                <a:gd name="T7" fmla="*/ 27 h 53"/>
                <a:gd name="T8" fmla="*/ 12 w 81"/>
                <a:gd name="T9" fmla="*/ 0 h 53"/>
                <a:gd name="T10" fmla="*/ 66 w 81"/>
                <a:gd name="T11" fmla="*/ 0 h 53"/>
                <a:gd name="T12" fmla="*/ 81 w 81"/>
                <a:gd name="T13" fmla="*/ 27 h 53"/>
              </a:gdLst>
              <a:ahLst/>
              <a:cxnLst>
                <a:cxn ang="0">
                  <a:pos x="T0" y="T1"/>
                </a:cxn>
                <a:cxn ang="0">
                  <a:pos x="T2" y="T3"/>
                </a:cxn>
                <a:cxn ang="0">
                  <a:pos x="T4" y="T5"/>
                </a:cxn>
                <a:cxn ang="0">
                  <a:pos x="T6" y="T7"/>
                </a:cxn>
                <a:cxn ang="0">
                  <a:pos x="T8" y="T9"/>
                </a:cxn>
                <a:cxn ang="0">
                  <a:pos x="T10" y="T11"/>
                </a:cxn>
                <a:cxn ang="0">
                  <a:pos x="T12" y="T13"/>
                </a:cxn>
              </a:cxnLst>
              <a:rect l="0" t="0" r="r" b="b"/>
              <a:pathLst>
                <a:path w="81" h="53">
                  <a:moveTo>
                    <a:pt x="81" y="27"/>
                  </a:moveTo>
                  <a:cubicBezTo>
                    <a:pt x="81" y="42"/>
                    <a:pt x="70" y="53"/>
                    <a:pt x="55" y="53"/>
                  </a:cubicBezTo>
                  <a:cubicBezTo>
                    <a:pt x="26" y="53"/>
                    <a:pt x="26" y="53"/>
                    <a:pt x="26" y="53"/>
                  </a:cubicBezTo>
                  <a:cubicBezTo>
                    <a:pt x="12" y="53"/>
                    <a:pt x="0" y="42"/>
                    <a:pt x="0" y="27"/>
                  </a:cubicBezTo>
                  <a:cubicBezTo>
                    <a:pt x="0" y="13"/>
                    <a:pt x="8" y="9"/>
                    <a:pt x="12" y="0"/>
                  </a:cubicBezTo>
                  <a:cubicBezTo>
                    <a:pt x="66" y="0"/>
                    <a:pt x="66" y="0"/>
                    <a:pt x="66" y="0"/>
                  </a:cubicBezTo>
                  <a:cubicBezTo>
                    <a:pt x="76" y="11"/>
                    <a:pt x="81" y="13"/>
                    <a:pt x="81" y="27"/>
                  </a:cubicBezTo>
                </a:path>
              </a:pathLst>
            </a:custGeom>
            <a:solidFill>
              <a:srgbClr val="78393B"/>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32500" lnSpcReduction="20000"/>
            </a:bodyPr>
            <a:lstStyle/>
            <a:p>
              <a:pPr algn="ctr"/>
              <a:endParaRPr/>
            </a:p>
          </p:txBody>
        </p:sp>
        <p:sp>
          <p:nvSpPr>
            <p:cNvPr id="157" name="ïşļîḓè"/>
            <p:cNvSpPr/>
            <p:nvPr/>
          </p:nvSpPr>
          <p:spPr bwMode="auto">
            <a:xfrm>
              <a:off x="5600641" y="5543295"/>
              <a:ext cx="332742" cy="12510"/>
            </a:xfrm>
            <a:custGeom>
              <a:avLst/>
              <a:gdLst>
                <a:gd name="T0" fmla="*/ 0 w 56"/>
                <a:gd name="T1" fmla="*/ 2 h 2"/>
                <a:gd name="T2" fmla="*/ 0 w 56"/>
                <a:gd name="T3" fmla="*/ 2 h 2"/>
                <a:gd name="T4" fmla="*/ 0 w 56"/>
                <a:gd name="T5" fmla="*/ 2 h 2"/>
                <a:gd name="T6" fmla="*/ 56 w 56"/>
                <a:gd name="T7" fmla="*/ 1 h 2"/>
                <a:gd name="T8" fmla="*/ 56 w 56"/>
                <a:gd name="T9" fmla="*/ 1 h 2"/>
                <a:gd name="T10" fmla="*/ 56 w 56"/>
                <a:gd name="T11" fmla="*/ 1 h 2"/>
                <a:gd name="T12" fmla="*/ 1 w 56"/>
                <a:gd name="T13" fmla="*/ 0 h 2"/>
                <a:gd name="T14" fmla="*/ 1 w 56"/>
                <a:gd name="T15" fmla="*/ 0 h 2"/>
                <a:gd name="T16" fmla="*/ 0 w 56"/>
                <a:gd name="T17" fmla="*/ 2 h 2"/>
                <a:gd name="T18" fmla="*/ 1 w 56"/>
                <a:gd name="T19" fmla="*/ 0 h 2"/>
                <a:gd name="T20" fmla="*/ 55 w 56"/>
                <a:gd name="T21" fmla="*/ 0 h 2"/>
                <a:gd name="T22" fmla="*/ 55 w 56"/>
                <a:gd name="T23" fmla="*/ 0 h 2"/>
                <a:gd name="T24" fmla="*/ 56 w 56"/>
                <a:gd name="T25" fmla="*/ 1 h 2"/>
                <a:gd name="T26" fmla="*/ 55 w 56"/>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2">
                  <a:moveTo>
                    <a:pt x="0" y="2"/>
                  </a:moveTo>
                  <a:cubicBezTo>
                    <a:pt x="0" y="2"/>
                    <a:pt x="0" y="2"/>
                    <a:pt x="0" y="2"/>
                  </a:cubicBezTo>
                  <a:cubicBezTo>
                    <a:pt x="0" y="2"/>
                    <a:pt x="0" y="2"/>
                    <a:pt x="0" y="2"/>
                  </a:cubicBezTo>
                  <a:moveTo>
                    <a:pt x="56" y="1"/>
                  </a:moveTo>
                  <a:cubicBezTo>
                    <a:pt x="56" y="1"/>
                    <a:pt x="56" y="1"/>
                    <a:pt x="56" y="1"/>
                  </a:cubicBezTo>
                  <a:cubicBezTo>
                    <a:pt x="56" y="1"/>
                    <a:pt x="56" y="1"/>
                    <a:pt x="56" y="1"/>
                  </a:cubicBezTo>
                  <a:moveTo>
                    <a:pt x="1" y="0"/>
                  </a:moveTo>
                  <a:cubicBezTo>
                    <a:pt x="1" y="0"/>
                    <a:pt x="1" y="0"/>
                    <a:pt x="1" y="0"/>
                  </a:cubicBezTo>
                  <a:cubicBezTo>
                    <a:pt x="1" y="1"/>
                    <a:pt x="0" y="1"/>
                    <a:pt x="0" y="2"/>
                  </a:cubicBezTo>
                  <a:cubicBezTo>
                    <a:pt x="0" y="1"/>
                    <a:pt x="1" y="1"/>
                    <a:pt x="1" y="0"/>
                  </a:cubicBezTo>
                  <a:moveTo>
                    <a:pt x="55" y="0"/>
                  </a:moveTo>
                  <a:cubicBezTo>
                    <a:pt x="55" y="0"/>
                    <a:pt x="55" y="0"/>
                    <a:pt x="55" y="0"/>
                  </a:cubicBezTo>
                  <a:cubicBezTo>
                    <a:pt x="55" y="0"/>
                    <a:pt x="55" y="1"/>
                    <a:pt x="56" y="1"/>
                  </a:cubicBezTo>
                  <a:cubicBezTo>
                    <a:pt x="55" y="1"/>
                    <a:pt x="55" y="0"/>
                    <a:pt x="55" y="0"/>
                  </a:cubicBezTo>
                </a:path>
              </a:pathLst>
            </a:custGeom>
            <a:solidFill>
              <a:srgbClr val="D9D9D9"/>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8" name="îS1ïḍê"/>
            <p:cNvSpPr/>
            <p:nvPr/>
          </p:nvSpPr>
          <p:spPr bwMode="auto">
            <a:xfrm>
              <a:off x="5570619" y="5543295"/>
              <a:ext cx="405294" cy="52539"/>
            </a:xfrm>
            <a:custGeom>
              <a:avLst/>
              <a:gdLst>
                <a:gd name="T0" fmla="*/ 60 w 68"/>
                <a:gd name="T1" fmla="*/ 0 h 9"/>
                <a:gd name="T2" fmla="*/ 6 w 68"/>
                <a:gd name="T3" fmla="*/ 0 h 9"/>
                <a:gd name="T4" fmla="*/ 6 w 68"/>
                <a:gd name="T5" fmla="*/ 0 h 9"/>
                <a:gd name="T6" fmla="*/ 5 w 68"/>
                <a:gd name="T7" fmla="*/ 2 h 9"/>
                <a:gd name="T8" fmla="*/ 5 w 68"/>
                <a:gd name="T9" fmla="*/ 2 h 9"/>
                <a:gd name="T10" fmla="*/ 5 w 68"/>
                <a:gd name="T11" fmla="*/ 2 h 9"/>
                <a:gd name="T12" fmla="*/ 0 w 68"/>
                <a:gd name="T13" fmla="*/ 9 h 9"/>
                <a:gd name="T14" fmla="*/ 68 w 68"/>
                <a:gd name="T15" fmla="*/ 9 h 9"/>
                <a:gd name="T16" fmla="*/ 61 w 68"/>
                <a:gd name="T17" fmla="*/ 1 h 9"/>
                <a:gd name="T18" fmla="*/ 61 w 68"/>
                <a:gd name="T19" fmla="*/ 1 h 9"/>
                <a:gd name="T20" fmla="*/ 61 w 68"/>
                <a:gd name="T21" fmla="*/ 1 h 9"/>
                <a:gd name="T22" fmla="*/ 60 w 68"/>
                <a:gd name="T23" fmla="*/ 0 h 9"/>
                <a:gd name="T24" fmla="*/ 60 w 68"/>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9">
                  <a:moveTo>
                    <a:pt x="60" y="0"/>
                  </a:moveTo>
                  <a:cubicBezTo>
                    <a:pt x="6" y="0"/>
                    <a:pt x="6" y="0"/>
                    <a:pt x="6" y="0"/>
                  </a:cubicBezTo>
                  <a:cubicBezTo>
                    <a:pt x="6" y="0"/>
                    <a:pt x="6" y="0"/>
                    <a:pt x="6" y="0"/>
                  </a:cubicBezTo>
                  <a:cubicBezTo>
                    <a:pt x="6" y="1"/>
                    <a:pt x="5" y="1"/>
                    <a:pt x="5" y="2"/>
                  </a:cubicBezTo>
                  <a:cubicBezTo>
                    <a:pt x="5" y="2"/>
                    <a:pt x="5" y="2"/>
                    <a:pt x="5" y="2"/>
                  </a:cubicBezTo>
                  <a:cubicBezTo>
                    <a:pt x="5" y="2"/>
                    <a:pt x="5" y="2"/>
                    <a:pt x="5" y="2"/>
                  </a:cubicBezTo>
                  <a:cubicBezTo>
                    <a:pt x="3" y="4"/>
                    <a:pt x="2" y="7"/>
                    <a:pt x="0" y="9"/>
                  </a:cubicBezTo>
                  <a:cubicBezTo>
                    <a:pt x="68" y="9"/>
                    <a:pt x="68" y="9"/>
                    <a:pt x="68" y="9"/>
                  </a:cubicBezTo>
                  <a:cubicBezTo>
                    <a:pt x="66" y="7"/>
                    <a:pt x="64" y="4"/>
                    <a:pt x="61" y="1"/>
                  </a:cubicBezTo>
                  <a:cubicBezTo>
                    <a:pt x="61" y="1"/>
                    <a:pt x="61" y="1"/>
                    <a:pt x="61" y="1"/>
                  </a:cubicBezTo>
                  <a:cubicBezTo>
                    <a:pt x="61" y="1"/>
                    <a:pt x="61" y="1"/>
                    <a:pt x="61" y="1"/>
                  </a:cubicBezTo>
                  <a:cubicBezTo>
                    <a:pt x="60" y="1"/>
                    <a:pt x="60" y="0"/>
                    <a:pt x="60" y="0"/>
                  </a:cubicBezTo>
                  <a:cubicBezTo>
                    <a:pt x="60" y="0"/>
                    <a:pt x="60" y="0"/>
                    <a:pt x="60" y="0"/>
                  </a:cubicBezTo>
                </a:path>
              </a:pathLst>
            </a:custGeom>
            <a:solidFill>
              <a:srgbClr val="66313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25000" lnSpcReduction="20000"/>
            </a:bodyPr>
            <a:lstStyle/>
            <a:p>
              <a:pPr algn="ctr"/>
              <a:endParaRPr/>
            </a:p>
          </p:txBody>
        </p:sp>
        <p:sp>
          <p:nvSpPr>
            <p:cNvPr id="159" name="ïṥľïdê"/>
            <p:cNvSpPr/>
            <p:nvPr/>
          </p:nvSpPr>
          <p:spPr bwMode="auto">
            <a:xfrm>
              <a:off x="5993427" y="4072228"/>
              <a:ext cx="462837" cy="457832"/>
            </a:xfrm>
            <a:custGeom>
              <a:avLst/>
              <a:gdLst>
                <a:gd name="T0" fmla="*/ 185 w 185"/>
                <a:gd name="T1" fmla="*/ 183 h 183"/>
                <a:gd name="T2" fmla="*/ 0 w 185"/>
                <a:gd name="T3" fmla="*/ 183 h 183"/>
                <a:gd name="T4" fmla="*/ 14 w 185"/>
                <a:gd name="T5" fmla="*/ 0 h 183"/>
                <a:gd name="T6" fmla="*/ 171 w 185"/>
                <a:gd name="T7" fmla="*/ 0 h 183"/>
                <a:gd name="T8" fmla="*/ 185 w 185"/>
                <a:gd name="T9" fmla="*/ 183 h 183"/>
              </a:gdLst>
              <a:ahLst/>
              <a:cxnLst>
                <a:cxn ang="0">
                  <a:pos x="T0" y="T1"/>
                </a:cxn>
                <a:cxn ang="0">
                  <a:pos x="T2" y="T3"/>
                </a:cxn>
                <a:cxn ang="0">
                  <a:pos x="T4" y="T5"/>
                </a:cxn>
                <a:cxn ang="0">
                  <a:pos x="T6" y="T7"/>
                </a:cxn>
                <a:cxn ang="0">
                  <a:pos x="T8" y="T9"/>
                </a:cxn>
              </a:cxnLst>
              <a:rect l="0" t="0" r="r" b="b"/>
              <a:pathLst>
                <a:path w="185" h="183">
                  <a:moveTo>
                    <a:pt x="185" y="183"/>
                  </a:moveTo>
                  <a:lnTo>
                    <a:pt x="0" y="183"/>
                  </a:lnTo>
                  <a:lnTo>
                    <a:pt x="14" y="0"/>
                  </a:lnTo>
                  <a:lnTo>
                    <a:pt x="171" y="0"/>
                  </a:lnTo>
                  <a:lnTo>
                    <a:pt x="185" y="183"/>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60" name="î$lídê"/>
            <p:cNvSpPr/>
            <p:nvPr/>
          </p:nvSpPr>
          <p:spPr bwMode="auto">
            <a:xfrm>
              <a:off x="6461266" y="4044709"/>
              <a:ext cx="545396" cy="377775"/>
            </a:xfrm>
            <a:custGeom>
              <a:avLst/>
              <a:gdLst>
                <a:gd name="T0" fmla="*/ 218 w 218"/>
                <a:gd name="T1" fmla="*/ 151 h 151"/>
                <a:gd name="T2" fmla="*/ 67 w 218"/>
                <a:gd name="T3" fmla="*/ 151 h 151"/>
                <a:gd name="T4" fmla="*/ 0 w 218"/>
                <a:gd name="T5" fmla="*/ 0 h 151"/>
                <a:gd name="T6" fmla="*/ 131 w 218"/>
                <a:gd name="T7" fmla="*/ 0 h 151"/>
                <a:gd name="T8" fmla="*/ 218 w 218"/>
                <a:gd name="T9" fmla="*/ 151 h 151"/>
              </a:gdLst>
              <a:ahLst/>
              <a:cxnLst>
                <a:cxn ang="0">
                  <a:pos x="T0" y="T1"/>
                </a:cxn>
                <a:cxn ang="0">
                  <a:pos x="T2" y="T3"/>
                </a:cxn>
                <a:cxn ang="0">
                  <a:pos x="T4" y="T5"/>
                </a:cxn>
                <a:cxn ang="0">
                  <a:pos x="T6" y="T7"/>
                </a:cxn>
                <a:cxn ang="0">
                  <a:pos x="T8" y="T9"/>
                </a:cxn>
              </a:cxnLst>
              <a:rect l="0" t="0" r="r" b="b"/>
              <a:pathLst>
                <a:path w="218" h="151">
                  <a:moveTo>
                    <a:pt x="218" y="151"/>
                  </a:moveTo>
                  <a:lnTo>
                    <a:pt x="67" y="151"/>
                  </a:lnTo>
                  <a:lnTo>
                    <a:pt x="0" y="0"/>
                  </a:lnTo>
                  <a:lnTo>
                    <a:pt x="131" y="0"/>
                  </a:lnTo>
                  <a:lnTo>
                    <a:pt x="218" y="151"/>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47500" lnSpcReduction="20000"/>
            </a:bodyPr>
            <a:lstStyle/>
            <a:p>
              <a:pPr algn="ctr"/>
              <a:endParaRPr/>
            </a:p>
          </p:txBody>
        </p:sp>
        <p:sp>
          <p:nvSpPr>
            <p:cNvPr id="161" name="îṩ1íḓe"/>
            <p:cNvSpPr/>
            <p:nvPr/>
          </p:nvSpPr>
          <p:spPr bwMode="auto">
            <a:xfrm>
              <a:off x="6954124" y="3782018"/>
              <a:ext cx="713018" cy="748044"/>
            </a:xfrm>
            <a:custGeom>
              <a:avLst/>
              <a:gdLst>
                <a:gd name="T0" fmla="*/ 285 w 285"/>
                <a:gd name="T1" fmla="*/ 180 h 299"/>
                <a:gd name="T2" fmla="*/ 157 w 285"/>
                <a:gd name="T3" fmla="*/ 0 h 299"/>
                <a:gd name="T4" fmla="*/ 0 w 285"/>
                <a:gd name="T5" fmla="*/ 0 h 299"/>
                <a:gd name="T6" fmla="*/ 0 w 285"/>
                <a:gd name="T7" fmla="*/ 116 h 299"/>
                <a:gd name="T8" fmla="*/ 102 w 285"/>
                <a:gd name="T9" fmla="*/ 299 h 299"/>
                <a:gd name="T10" fmla="*/ 285 w 285"/>
                <a:gd name="T11" fmla="*/ 299 h 299"/>
                <a:gd name="T12" fmla="*/ 285 w 285"/>
                <a:gd name="T13" fmla="*/ 180 h 299"/>
              </a:gdLst>
              <a:ahLst/>
              <a:cxnLst>
                <a:cxn ang="0">
                  <a:pos x="T0" y="T1"/>
                </a:cxn>
                <a:cxn ang="0">
                  <a:pos x="T2" y="T3"/>
                </a:cxn>
                <a:cxn ang="0">
                  <a:pos x="T4" y="T5"/>
                </a:cxn>
                <a:cxn ang="0">
                  <a:pos x="T6" y="T7"/>
                </a:cxn>
                <a:cxn ang="0">
                  <a:pos x="T8" y="T9"/>
                </a:cxn>
                <a:cxn ang="0">
                  <a:pos x="T10" y="T11"/>
                </a:cxn>
                <a:cxn ang="0">
                  <a:pos x="T12" y="T13"/>
                </a:cxn>
              </a:cxnLst>
              <a:rect l="0" t="0" r="r" b="b"/>
              <a:pathLst>
                <a:path w="285" h="299">
                  <a:moveTo>
                    <a:pt x="285" y="180"/>
                  </a:moveTo>
                  <a:lnTo>
                    <a:pt x="157" y="0"/>
                  </a:lnTo>
                  <a:lnTo>
                    <a:pt x="0" y="0"/>
                  </a:lnTo>
                  <a:lnTo>
                    <a:pt x="0" y="116"/>
                  </a:lnTo>
                  <a:lnTo>
                    <a:pt x="102" y="299"/>
                  </a:lnTo>
                  <a:lnTo>
                    <a:pt x="285" y="299"/>
                  </a:lnTo>
                  <a:lnTo>
                    <a:pt x="285" y="180"/>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62" name="íŝľîḍê"/>
            <p:cNvSpPr/>
            <p:nvPr/>
          </p:nvSpPr>
          <p:spPr bwMode="auto">
            <a:xfrm>
              <a:off x="6954124" y="3782018"/>
              <a:ext cx="255185" cy="748044"/>
            </a:xfrm>
            <a:custGeom>
              <a:avLst/>
              <a:gdLst>
                <a:gd name="T0" fmla="*/ 102 w 102"/>
                <a:gd name="T1" fmla="*/ 0 h 299"/>
                <a:gd name="T2" fmla="*/ 0 w 102"/>
                <a:gd name="T3" fmla="*/ 0 h 299"/>
                <a:gd name="T4" fmla="*/ 0 w 102"/>
                <a:gd name="T5" fmla="*/ 116 h 299"/>
                <a:gd name="T6" fmla="*/ 102 w 102"/>
                <a:gd name="T7" fmla="*/ 299 h 299"/>
                <a:gd name="T8" fmla="*/ 102 w 102"/>
                <a:gd name="T9" fmla="*/ 299 h 299"/>
                <a:gd name="T10" fmla="*/ 102 w 102"/>
                <a:gd name="T11" fmla="*/ 0 h 299"/>
              </a:gdLst>
              <a:ahLst/>
              <a:cxnLst>
                <a:cxn ang="0">
                  <a:pos x="T0" y="T1"/>
                </a:cxn>
                <a:cxn ang="0">
                  <a:pos x="T2" y="T3"/>
                </a:cxn>
                <a:cxn ang="0">
                  <a:pos x="T4" y="T5"/>
                </a:cxn>
                <a:cxn ang="0">
                  <a:pos x="T6" y="T7"/>
                </a:cxn>
                <a:cxn ang="0">
                  <a:pos x="T8" y="T9"/>
                </a:cxn>
                <a:cxn ang="0">
                  <a:pos x="T10" y="T11"/>
                </a:cxn>
              </a:cxnLst>
              <a:rect l="0" t="0" r="r" b="b"/>
              <a:pathLst>
                <a:path w="102" h="299">
                  <a:moveTo>
                    <a:pt x="102" y="0"/>
                  </a:moveTo>
                  <a:lnTo>
                    <a:pt x="0" y="0"/>
                  </a:lnTo>
                  <a:lnTo>
                    <a:pt x="0" y="116"/>
                  </a:lnTo>
                  <a:lnTo>
                    <a:pt x="102" y="299"/>
                  </a:lnTo>
                  <a:lnTo>
                    <a:pt x="102" y="299"/>
                  </a:lnTo>
                  <a:lnTo>
                    <a:pt x="102" y="0"/>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sp>
          <p:nvSpPr>
            <p:cNvPr id="163" name="í$ḻîdê"/>
            <p:cNvSpPr/>
            <p:nvPr/>
          </p:nvSpPr>
          <p:spPr bwMode="auto">
            <a:xfrm>
              <a:off x="6954124" y="3782018"/>
              <a:ext cx="713018" cy="450327"/>
            </a:xfrm>
            <a:custGeom>
              <a:avLst/>
              <a:gdLst>
                <a:gd name="T0" fmla="*/ 285 w 285"/>
                <a:gd name="T1" fmla="*/ 180 h 180"/>
                <a:gd name="T2" fmla="*/ 157 w 285"/>
                <a:gd name="T3" fmla="*/ 0 h 180"/>
                <a:gd name="T4" fmla="*/ 0 w 285"/>
                <a:gd name="T5" fmla="*/ 0 h 180"/>
                <a:gd name="T6" fmla="*/ 102 w 285"/>
                <a:gd name="T7" fmla="*/ 180 h 180"/>
                <a:gd name="T8" fmla="*/ 285 w 285"/>
                <a:gd name="T9" fmla="*/ 180 h 180"/>
              </a:gdLst>
              <a:ahLst/>
              <a:cxnLst>
                <a:cxn ang="0">
                  <a:pos x="T0" y="T1"/>
                </a:cxn>
                <a:cxn ang="0">
                  <a:pos x="T2" y="T3"/>
                </a:cxn>
                <a:cxn ang="0">
                  <a:pos x="T4" y="T5"/>
                </a:cxn>
                <a:cxn ang="0">
                  <a:pos x="T6" y="T7"/>
                </a:cxn>
                <a:cxn ang="0">
                  <a:pos x="T8" y="T9"/>
                </a:cxn>
              </a:cxnLst>
              <a:rect l="0" t="0" r="r" b="b"/>
              <a:pathLst>
                <a:path w="285" h="180">
                  <a:moveTo>
                    <a:pt x="285" y="180"/>
                  </a:moveTo>
                  <a:lnTo>
                    <a:pt x="157" y="0"/>
                  </a:lnTo>
                  <a:lnTo>
                    <a:pt x="0" y="0"/>
                  </a:lnTo>
                  <a:lnTo>
                    <a:pt x="102" y="180"/>
                  </a:lnTo>
                  <a:lnTo>
                    <a:pt x="285" y="180"/>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sp>
          <p:nvSpPr>
            <p:cNvPr id="164" name="iṥľïḑè"/>
            <p:cNvSpPr/>
            <p:nvPr/>
          </p:nvSpPr>
          <p:spPr bwMode="auto">
            <a:xfrm>
              <a:off x="4319711" y="3967152"/>
              <a:ext cx="813091" cy="602938"/>
            </a:xfrm>
            <a:custGeom>
              <a:avLst/>
              <a:gdLst>
                <a:gd name="T0" fmla="*/ 9 w 325"/>
                <a:gd name="T1" fmla="*/ 180 h 241"/>
                <a:gd name="T2" fmla="*/ 168 w 325"/>
                <a:gd name="T3" fmla="*/ 0 h 241"/>
                <a:gd name="T4" fmla="*/ 325 w 325"/>
                <a:gd name="T5" fmla="*/ 0 h 241"/>
                <a:gd name="T6" fmla="*/ 315 w 325"/>
                <a:gd name="T7" fmla="*/ 61 h 241"/>
                <a:gd name="T8" fmla="*/ 182 w 325"/>
                <a:gd name="T9" fmla="*/ 241 h 241"/>
                <a:gd name="T10" fmla="*/ 0 w 325"/>
                <a:gd name="T11" fmla="*/ 241 h 241"/>
                <a:gd name="T12" fmla="*/ 9 w 325"/>
                <a:gd name="T13" fmla="*/ 180 h 241"/>
              </a:gdLst>
              <a:ahLst/>
              <a:cxnLst>
                <a:cxn ang="0">
                  <a:pos x="T0" y="T1"/>
                </a:cxn>
                <a:cxn ang="0">
                  <a:pos x="T2" y="T3"/>
                </a:cxn>
                <a:cxn ang="0">
                  <a:pos x="T4" y="T5"/>
                </a:cxn>
                <a:cxn ang="0">
                  <a:pos x="T6" y="T7"/>
                </a:cxn>
                <a:cxn ang="0">
                  <a:pos x="T8" y="T9"/>
                </a:cxn>
                <a:cxn ang="0">
                  <a:pos x="T10" y="T11"/>
                </a:cxn>
                <a:cxn ang="0">
                  <a:pos x="T12" y="T13"/>
                </a:cxn>
              </a:cxnLst>
              <a:rect l="0" t="0" r="r" b="b"/>
              <a:pathLst>
                <a:path w="325" h="241">
                  <a:moveTo>
                    <a:pt x="9" y="180"/>
                  </a:moveTo>
                  <a:lnTo>
                    <a:pt x="168" y="0"/>
                  </a:lnTo>
                  <a:lnTo>
                    <a:pt x="325" y="0"/>
                  </a:lnTo>
                  <a:lnTo>
                    <a:pt x="315" y="61"/>
                  </a:lnTo>
                  <a:lnTo>
                    <a:pt x="182" y="241"/>
                  </a:lnTo>
                  <a:lnTo>
                    <a:pt x="0" y="241"/>
                  </a:lnTo>
                  <a:lnTo>
                    <a:pt x="9" y="180"/>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92500" lnSpcReduction="10000"/>
            </a:bodyPr>
            <a:lstStyle/>
            <a:p>
              <a:pPr algn="ctr"/>
              <a:endParaRPr/>
            </a:p>
          </p:txBody>
        </p:sp>
        <p:sp>
          <p:nvSpPr>
            <p:cNvPr id="165" name="íṥľidè"/>
            <p:cNvSpPr/>
            <p:nvPr/>
          </p:nvSpPr>
          <p:spPr bwMode="auto">
            <a:xfrm>
              <a:off x="4775042" y="3967152"/>
              <a:ext cx="357761" cy="602938"/>
            </a:xfrm>
            <a:custGeom>
              <a:avLst/>
              <a:gdLst>
                <a:gd name="T0" fmla="*/ 41 w 143"/>
                <a:gd name="T1" fmla="*/ 0 h 241"/>
                <a:gd name="T2" fmla="*/ 143 w 143"/>
                <a:gd name="T3" fmla="*/ 0 h 241"/>
                <a:gd name="T4" fmla="*/ 133 w 143"/>
                <a:gd name="T5" fmla="*/ 61 h 241"/>
                <a:gd name="T6" fmla="*/ 0 w 143"/>
                <a:gd name="T7" fmla="*/ 241 h 241"/>
                <a:gd name="T8" fmla="*/ 0 w 143"/>
                <a:gd name="T9" fmla="*/ 241 h 241"/>
                <a:gd name="T10" fmla="*/ 41 w 143"/>
                <a:gd name="T11" fmla="*/ 0 h 241"/>
              </a:gdLst>
              <a:ahLst/>
              <a:cxnLst>
                <a:cxn ang="0">
                  <a:pos x="T0" y="T1"/>
                </a:cxn>
                <a:cxn ang="0">
                  <a:pos x="T2" y="T3"/>
                </a:cxn>
                <a:cxn ang="0">
                  <a:pos x="T4" y="T5"/>
                </a:cxn>
                <a:cxn ang="0">
                  <a:pos x="T6" y="T7"/>
                </a:cxn>
                <a:cxn ang="0">
                  <a:pos x="T8" y="T9"/>
                </a:cxn>
                <a:cxn ang="0">
                  <a:pos x="T10" y="T11"/>
                </a:cxn>
              </a:cxnLst>
              <a:rect l="0" t="0" r="r" b="b"/>
              <a:pathLst>
                <a:path w="143" h="241">
                  <a:moveTo>
                    <a:pt x="41" y="0"/>
                  </a:moveTo>
                  <a:lnTo>
                    <a:pt x="143" y="0"/>
                  </a:lnTo>
                  <a:lnTo>
                    <a:pt x="133" y="61"/>
                  </a:lnTo>
                  <a:lnTo>
                    <a:pt x="0" y="241"/>
                  </a:lnTo>
                  <a:lnTo>
                    <a:pt x="0" y="241"/>
                  </a:lnTo>
                  <a:lnTo>
                    <a:pt x="41" y="0"/>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92500" lnSpcReduction="10000"/>
            </a:bodyPr>
            <a:lstStyle/>
            <a:p>
              <a:pPr algn="ctr"/>
              <a:endParaRPr/>
            </a:p>
          </p:txBody>
        </p:sp>
        <p:sp>
          <p:nvSpPr>
            <p:cNvPr id="166" name="iṡḻïḋè"/>
            <p:cNvSpPr/>
            <p:nvPr/>
          </p:nvSpPr>
          <p:spPr bwMode="auto">
            <a:xfrm>
              <a:off x="4342229" y="3967152"/>
              <a:ext cx="790574" cy="450327"/>
            </a:xfrm>
            <a:custGeom>
              <a:avLst/>
              <a:gdLst>
                <a:gd name="T0" fmla="*/ 0 w 316"/>
                <a:gd name="T1" fmla="*/ 180 h 180"/>
                <a:gd name="T2" fmla="*/ 159 w 316"/>
                <a:gd name="T3" fmla="*/ 0 h 180"/>
                <a:gd name="T4" fmla="*/ 316 w 316"/>
                <a:gd name="T5" fmla="*/ 0 h 180"/>
                <a:gd name="T6" fmla="*/ 185 w 316"/>
                <a:gd name="T7" fmla="*/ 180 h 180"/>
                <a:gd name="T8" fmla="*/ 0 w 316"/>
                <a:gd name="T9" fmla="*/ 180 h 180"/>
              </a:gdLst>
              <a:ahLst/>
              <a:cxnLst>
                <a:cxn ang="0">
                  <a:pos x="T0" y="T1"/>
                </a:cxn>
                <a:cxn ang="0">
                  <a:pos x="T2" y="T3"/>
                </a:cxn>
                <a:cxn ang="0">
                  <a:pos x="T4" y="T5"/>
                </a:cxn>
                <a:cxn ang="0">
                  <a:pos x="T6" y="T7"/>
                </a:cxn>
                <a:cxn ang="0">
                  <a:pos x="T8" y="T9"/>
                </a:cxn>
              </a:cxnLst>
              <a:rect l="0" t="0" r="r" b="b"/>
              <a:pathLst>
                <a:path w="316" h="180">
                  <a:moveTo>
                    <a:pt x="0" y="180"/>
                  </a:moveTo>
                  <a:lnTo>
                    <a:pt x="159" y="0"/>
                  </a:lnTo>
                  <a:lnTo>
                    <a:pt x="316" y="0"/>
                  </a:lnTo>
                  <a:lnTo>
                    <a:pt x="185" y="180"/>
                  </a:lnTo>
                  <a:lnTo>
                    <a:pt x="0" y="180"/>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fontScale="62500" lnSpcReduction="20000"/>
            </a:bodyPr>
            <a:lstStyle/>
            <a:p>
              <a:pPr algn="ctr"/>
              <a:endParaRPr/>
            </a:p>
          </p:txBody>
        </p:sp>
        <p:grpSp>
          <p:nvGrpSpPr>
            <p:cNvPr id="167" name="iṥľïḍè" descr="IQQAAB+LCAAAAAAABADFUj1PwzAQ/S8GtgilWYBspagoQ2mlVDCgDqa+Jka2EzkOalXlv3N280laJCacJT6/d/fe3R3JtTnkQEISS6rNE6eJpjIyIIlHIkZCVQrhkUeuGFfJs87KvCDh+7Gl9V/euElnmcj0KxUl2ASKG07F6RqOSAPsSnNUcHCxS1iEjXItdzu+hXUKEhrMmiszVSxOKUOEf+ujAc2T1Cgoijqw/PiErenRwnuLKosUc17N8cz8YG6TuTJ+VXkkhm2m2L+KDH6ItGco8lKzmz4vuOKylDXMlVnQfS808U9BzpiAPixSBvRXO86Jjbn/2GgsMM+0pAYLHv3qpmvCA3Ktrkgx2COrEUsG069F2sU7u1/2oV0vt2wdaUVxZQG1nXE95nVoj0xVIhAc3Dl/TRPbxDibHF4QbSXVVm2IbIYmGj2YGpQZ26u8i7rWsDd/c2IZfQ/nmv+rBVeyc1ArGGivZW/w+wbsxTpHIQQAAA=="/>
            <p:cNvGrpSpPr>
              <a:grpSpLocks noChangeAspect="1"/>
            </p:cNvGrpSpPr>
            <p:nvPr/>
          </p:nvGrpSpPr>
          <p:grpSpPr>
            <a:xfrm>
              <a:off x="5234761" y="1176950"/>
              <a:ext cx="1671437" cy="1137841"/>
              <a:chOff x="2533650" y="3441662"/>
              <a:chExt cx="3009900" cy="2049006"/>
            </a:xfrm>
          </p:grpSpPr>
          <p:sp>
            <p:nvSpPr>
              <p:cNvPr id="168" name="i$lïḍé"/>
              <p:cNvSpPr/>
              <p:nvPr/>
            </p:nvSpPr>
            <p:spPr>
              <a:xfrm>
                <a:off x="2639226" y="3500669"/>
                <a:ext cx="2798754" cy="1930999"/>
              </a:xfrm>
              <a:custGeom>
                <a:avLst/>
                <a:gdLst>
                  <a:gd name="connsiteX0" fmla="*/ 919617 w 2918007"/>
                  <a:gd name="connsiteY0" fmla="*/ 1842840 h 2013279"/>
                  <a:gd name="connsiteX1" fmla="*/ 946395 w 2918007"/>
                  <a:gd name="connsiteY1" fmla="*/ 1843537 h 2013279"/>
                  <a:gd name="connsiteX2" fmla="*/ 974689 w 2918007"/>
                  <a:gd name="connsiteY2" fmla="*/ 1855048 h 2013279"/>
                  <a:gd name="connsiteX3" fmla="*/ 1080710 w 2918007"/>
                  <a:gd name="connsiteY3" fmla="*/ 1890450 h 2013279"/>
                  <a:gd name="connsiteX4" fmla="*/ 1080710 w 2918007"/>
                  <a:gd name="connsiteY4" fmla="*/ 1890450 h 2013279"/>
                  <a:gd name="connsiteX5" fmla="*/ 1030185 w 2918007"/>
                  <a:gd name="connsiteY5" fmla="*/ 1882561 h 2013279"/>
                  <a:gd name="connsiteX6" fmla="*/ 974690 w 2918007"/>
                  <a:gd name="connsiteY6" fmla="*/ 1855048 h 2013279"/>
                  <a:gd name="connsiteX7" fmla="*/ 919617 w 2918007"/>
                  <a:gd name="connsiteY7" fmla="*/ 1842840 h 2013279"/>
                  <a:gd name="connsiteX8" fmla="*/ 1312420 w 2918007"/>
                  <a:gd name="connsiteY8" fmla="*/ 1839964 h 2013279"/>
                  <a:gd name="connsiteX9" fmla="*/ 1352544 w 2918007"/>
                  <a:gd name="connsiteY9" fmla="*/ 1841503 h 2013279"/>
                  <a:gd name="connsiteX10" fmla="*/ 1352544 w 2918007"/>
                  <a:gd name="connsiteY10" fmla="*/ 1841503 h 2013279"/>
                  <a:gd name="connsiteX11" fmla="*/ 1312421 w 2918007"/>
                  <a:gd name="connsiteY11" fmla="*/ 1839964 h 2013279"/>
                  <a:gd name="connsiteX12" fmla="*/ 1403032 w 2918007"/>
                  <a:gd name="connsiteY12" fmla="*/ 1782012 h 2013279"/>
                  <a:gd name="connsiteX13" fmla="*/ 1403034 w 2918007"/>
                  <a:gd name="connsiteY13" fmla="*/ 1782014 h 2013279"/>
                  <a:gd name="connsiteX14" fmla="*/ 1411936 w 2918007"/>
                  <a:gd name="connsiteY14" fmla="*/ 1798116 h 2013279"/>
                  <a:gd name="connsiteX15" fmla="*/ 1413421 w 2918007"/>
                  <a:gd name="connsiteY15" fmla="*/ 1803975 h 2013279"/>
                  <a:gd name="connsiteX16" fmla="*/ 1416034 w 2918007"/>
                  <a:gd name="connsiteY16" fmla="*/ 1835335 h 2013279"/>
                  <a:gd name="connsiteX17" fmla="*/ 1416034 w 2918007"/>
                  <a:gd name="connsiteY17" fmla="*/ 1835346 h 2013279"/>
                  <a:gd name="connsiteX18" fmla="*/ 1259467 w 2918007"/>
                  <a:gd name="connsiteY18" fmla="*/ 1890757 h 2013279"/>
                  <a:gd name="connsiteX19" fmla="*/ 1210155 w 2918007"/>
                  <a:gd name="connsiteY19" fmla="*/ 1942475 h 2013279"/>
                  <a:gd name="connsiteX20" fmla="*/ 1224246 w 2918007"/>
                  <a:gd name="connsiteY20" fmla="*/ 1953933 h 2013279"/>
                  <a:gd name="connsiteX21" fmla="*/ 1224246 w 2918007"/>
                  <a:gd name="connsiteY21" fmla="*/ 1953933 h 2013279"/>
                  <a:gd name="connsiteX22" fmla="*/ 1228713 w 2918007"/>
                  <a:gd name="connsiteY22" fmla="*/ 1954871 h 2013279"/>
                  <a:gd name="connsiteX23" fmla="*/ 1252148 w 2918007"/>
                  <a:gd name="connsiteY23" fmla="*/ 1959791 h 2013279"/>
                  <a:gd name="connsiteX24" fmla="*/ 1252148 w 2918007"/>
                  <a:gd name="connsiteY24" fmla="*/ 1959791 h 2013279"/>
                  <a:gd name="connsiteX25" fmla="*/ 1228713 w 2918007"/>
                  <a:gd name="connsiteY25" fmla="*/ 1954871 h 2013279"/>
                  <a:gd name="connsiteX26" fmla="*/ 1224246 w 2918007"/>
                  <a:gd name="connsiteY26" fmla="*/ 1953933 h 2013279"/>
                  <a:gd name="connsiteX27" fmla="*/ 1224246 w 2918007"/>
                  <a:gd name="connsiteY27" fmla="*/ 1953933 h 2013279"/>
                  <a:gd name="connsiteX28" fmla="*/ 1210156 w 2918007"/>
                  <a:gd name="connsiteY28" fmla="*/ 1942475 h 2013279"/>
                  <a:gd name="connsiteX29" fmla="*/ 1259468 w 2918007"/>
                  <a:gd name="connsiteY29" fmla="*/ 1890757 h 2013279"/>
                  <a:gd name="connsiteX30" fmla="*/ 1416035 w 2918007"/>
                  <a:gd name="connsiteY30" fmla="*/ 1835346 h 2013279"/>
                  <a:gd name="connsiteX31" fmla="*/ 1416034 w 2918007"/>
                  <a:gd name="connsiteY31" fmla="*/ 1835335 h 2013279"/>
                  <a:gd name="connsiteX32" fmla="*/ 1415090 w 2918007"/>
                  <a:gd name="connsiteY32" fmla="*/ 1810565 h 2013279"/>
                  <a:gd name="connsiteX33" fmla="*/ 1413421 w 2918007"/>
                  <a:gd name="connsiteY33" fmla="*/ 1803975 h 2013279"/>
                  <a:gd name="connsiteX34" fmla="*/ 1413109 w 2918007"/>
                  <a:gd name="connsiteY34" fmla="*/ 1800238 h 2013279"/>
                  <a:gd name="connsiteX35" fmla="*/ 1411936 w 2918007"/>
                  <a:gd name="connsiteY35" fmla="*/ 1798116 h 2013279"/>
                  <a:gd name="connsiteX36" fmla="*/ 1410332 w 2918007"/>
                  <a:gd name="connsiteY36" fmla="*/ 1791786 h 2013279"/>
                  <a:gd name="connsiteX37" fmla="*/ 1403034 w 2918007"/>
                  <a:gd name="connsiteY37" fmla="*/ 1782014 h 2013279"/>
                  <a:gd name="connsiteX38" fmla="*/ 1403033 w 2918007"/>
                  <a:gd name="connsiteY38" fmla="*/ 1782012 h 2013279"/>
                  <a:gd name="connsiteX39" fmla="*/ 1499248 w 2918007"/>
                  <a:gd name="connsiteY39" fmla="*/ 1696816 h 2013279"/>
                  <a:gd name="connsiteX40" fmla="*/ 1417806 w 2918007"/>
                  <a:gd name="connsiteY40" fmla="*/ 1712132 h 2013279"/>
                  <a:gd name="connsiteX41" fmla="*/ 1405848 w 2918007"/>
                  <a:gd name="connsiteY41" fmla="*/ 1719670 h 2013279"/>
                  <a:gd name="connsiteX42" fmla="*/ 1402485 w 2918007"/>
                  <a:gd name="connsiteY42" fmla="*/ 1721101 h 2013279"/>
                  <a:gd name="connsiteX43" fmla="*/ 1347578 w 2918007"/>
                  <a:gd name="connsiteY43" fmla="*/ 1757996 h 2013279"/>
                  <a:gd name="connsiteX44" fmla="*/ 1346997 w 2918007"/>
                  <a:gd name="connsiteY44" fmla="*/ 1758385 h 2013279"/>
                  <a:gd name="connsiteX45" fmla="*/ 1312122 w 2918007"/>
                  <a:gd name="connsiteY45" fmla="*/ 1775875 h 2013279"/>
                  <a:gd name="connsiteX46" fmla="*/ 1312122 w 2918007"/>
                  <a:gd name="connsiteY46" fmla="*/ 1775875 h 2013279"/>
                  <a:gd name="connsiteX47" fmla="*/ 1297300 w 2918007"/>
                  <a:gd name="connsiteY47" fmla="*/ 1775932 h 2013279"/>
                  <a:gd name="connsiteX48" fmla="*/ 1312122 w 2918007"/>
                  <a:gd name="connsiteY48" fmla="*/ 1775875 h 2013279"/>
                  <a:gd name="connsiteX49" fmla="*/ 1312122 w 2918007"/>
                  <a:gd name="connsiteY49" fmla="*/ 1775875 h 2013279"/>
                  <a:gd name="connsiteX50" fmla="*/ 1346998 w 2918007"/>
                  <a:gd name="connsiteY50" fmla="*/ 1758385 h 2013279"/>
                  <a:gd name="connsiteX51" fmla="*/ 1347578 w 2918007"/>
                  <a:gd name="connsiteY51" fmla="*/ 1757996 h 2013279"/>
                  <a:gd name="connsiteX52" fmla="*/ 1386476 w 2918007"/>
                  <a:gd name="connsiteY52" fmla="*/ 1731882 h 2013279"/>
                  <a:gd name="connsiteX53" fmla="*/ 1405848 w 2918007"/>
                  <a:gd name="connsiteY53" fmla="*/ 1719670 h 2013279"/>
                  <a:gd name="connsiteX54" fmla="*/ 1451796 w 2918007"/>
                  <a:gd name="connsiteY54" fmla="*/ 1700116 h 2013279"/>
                  <a:gd name="connsiteX55" fmla="*/ 1499248 w 2918007"/>
                  <a:gd name="connsiteY55" fmla="*/ 1696816 h 2013279"/>
                  <a:gd name="connsiteX56" fmla="*/ 2079592 w 2918007"/>
                  <a:gd name="connsiteY56" fmla="*/ 1655104 h 2013279"/>
                  <a:gd name="connsiteX57" fmla="*/ 2089127 w 2918007"/>
                  <a:gd name="connsiteY57" fmla="*/ 1660087 h 2013279"/>
                  <a:gd name="connsiteX58" fmla="*/ 2093461 w 2918007"/>
                  <a:gd name="connsiteY58" fmla="*/ 1663569 h 2013279"/>
                  <a:gd name="connsiteX59" fmla="*/ 2093466 w 2918007"/>
                  <a:gd name="connsiteY59" fmla="*/ 1663573 h 2013279"/>
                  <a:gd name="connsiteX60" fmla="*/ 2115252 w 2918007"/>
                  <a:gd name="connsiteY60" fmla="*/ 1687244 h 2013279"/>
                  <a:gd name="connsiteX61" fmla="*/ 2116852 w 2918007"/>
                  <a:gd name="connsiteY61" fmla="*/ 1690459 h 2013279"/>
                  <a:gd name="connsiteX62" fmla="*/ 2116752 w 2918007"/>
                  <a:gd name="connsiteY62" fmla="*/ 1701539 h 2013279"/>
                  <a:gd name="connsiteX63" fmla="*/ 2114804 w 2918007"/>
                  <a:gd name="connsiteY63" fmla="*/ 1717519 h 2013279"/>
                  <a:gd name="connsiteX64" fmla="*/ 2114752 w 2918007"/>
                  <a:gd name="connsiteY64" fmla="*/ 1717783 h 2013279"/>
                  <a:gd name="connsiteX65" fmla="*/ 2111000 w 2918007"/>
                  <a:gd name="connsiteY65" fmla="*/ 1729487 h 2013279"/>
                  <a:gd name="connsiteX66" fmla="*/ 2112139 w 2918007"/>
                  <a:gd name="connsiteY66" fmla="*/ 1731085 h 2013279"/>
                  <a:gd name="connsiteX67" fmla="*/ 2111404 w 2918007"/>
                  <a:gd name="connsiteY67" fmla="*/ 1734825 h 2013279"/>
                  <a:gd name="connsiteX68" fmla="*/ 2134760 w 2918007"/>
                  <a:gd name="connsiteY68" fmla="*/ 1740530 h 2013279"/>
                  <a:gd name="connsiteX69" fmla="*/ 2134760 w 2918007"/>
                  <a:gd name="connsiteY69" fmla="*/ 1740530 h 2013279"/>
                  <a:gd name="connsiteX70" fmla="*/ 2118045 w 2918007"/>
                  <a:gd name="connsiteY70" fmla="*/ 1739370 h 2013279"/>
                  <a:gd name="connsiteX71" fmla="*/ 2112139 w 2918007"/>
                  <a:gd name="connsiteY71" fmla="*/ 1731085 h 2013279"/>
                  <a:gd name="connsiteX72" fmla="*/ 2114752 w 2918007"/>
                  <a:gd name="connsiteY72" fmla="*/ 1717783 h 2013279"/>
                  <a:gd name="connsiteX73" fmla="*/ 2116659 w 2918007"/>
                  <a:gd name="connsiteY73" fmla="*/ 1711833 h 2013279"/>
                  <a:gd name="connsiteX74" fmla="*/ 2116752 w 2918007"/>
                  <a:gd name="connsiteY74" fmla="*/ 1701539 h 2013279"/>
                  <a:gd name="connsiteX75" fmla="*/ 2117857 w 2918007"/>
                  <a:gd name="connsiteY75" fmla="*/ 1692478 h 2013279"/>
                  <a:gd name="connsiteX76" fmla="*/ 2116852 w 2918007"/>
                  <a:gd name="connsiteY76" fmla="*/ 1690459 h 2013279"/>
                  <a:gd name="connsiteX77" fmla="*/ 2116865 w 2918007"/>
                  <a:gd name="connsiteY77" fmla="*/ 1688996 h 2013279"/>
                  <a:gd name="connsiteX78" fmla="*/ 2115252 w 2918007"/>
                  <a:gd name="connsiteY78" fmla="*/ 1687244 h 2013279"/>
                  <a:gd name="connsiteX79" fmla="*/ 2110784 w 2918007"/>
                  <a:gd name="connsiteY79" fmla="*/ 1678265 h 2013279"/>
                  <a:gd name="connsiteX80" fmla="*/ 2093466 w 2918007"/>
                  <a:gd name="connsiteY80" fmla="*/ 1663573 h 2013279"/>
                  <a:gd name="connsiteX81" fmla="*/ 2093462 w 2918007"/>
                  <a:gd name="connsiteY81" fmla="*/ 1663569 h 2013279"/>
                  <a:gd name="connsiteX82" fmla="*/ 2079593 w 2918007"/>
                  <a:gd name="connsiteY82" fmla="*/ 1655104 h 2013279"/>
                  <a:gd name="connsiteX83" fmla="*/ 289776 w 2918007"/>
                  <a:gd name="connsiteY83" fmla="*/ 1591004 h 2013279"/>
                  <a:gd name="connsiteX84" fmla="*/ 392773 w 2918007"/>
                  <a:gd name="connsiteY84" fmla="*/ 1601644 h 2013279"/>
                  <a:gd name="connsiteX85" fmla="*/ 392773 w 2918007"/>
                  <a:gd name="connsiteY85" fmla="*/ 1601644 h 2013279"/>
                  <a:gd name="connsiteX86" fmla="*/ 331393 w 2918007"/>
                  <a:gd name="connsiteY86" fmla="*/ 1600999 h 2013279"/>
                  <a:gd name="connsiteX87" fmla="*/ 289776 w 2918007"/>
                  <a:gd name="connsiteY87" fmla="*/ 1591004 h 2013279"/>
                  <a:gd name="connsiteX88" fmla="*/ 2232084 w 2918007"/>
                  <a:gd name="connsiteY88" fmla="*/ 1584289 h 2013279"/>
                  <a:gd name="connsiteX89" fmla="*/ 2232081 w 2918007"/>
                  <a:gd name="connsiteY89" fmla="*/ 1584290 h 2013279"/>
                  <a:gd name="connsiteX90" fmla="*/ 2172593 w 2918007"/>
                  <a:gd name="connsiteY90" fmla="*/ 1592226 h 2013279"/>
                  <a:gd name="connsiteX91" fmla="*/ 2147248 w 2918007"/>
                  <a:gd name="connsiteY91" fmla="*/ 1597613 h 2013279"/>
                  <a:gd name="connsiteX92" fmla="*/ 2142293 w 2918007"/>
                  <a:gd name="connsiteY92" fmla="*/ 1598391 h 2013279"/>
                  <a:gd name="connsiteX93" fmla="*/ 2061408 w 2918007"/>
                  <a:gd name="connsiteY93" fmla="*/ 1615545 h 2013279"/>
                  <a:gd name="connsiteX94" fmla="*/ 1980659 w 2918007"/>
                  <a:gd name="connsiteY94" fmla="*/ 1706667 h 2013279"/>
                  <a:gd name="connsiteX95" fmla="*/ 1978131 w 2918007"/>
                  <a:gd name="connsiteY95" fmla="*/ 1739592 h 2013279"/>
                  <a:gd name="connsiteX96" fmla="*/ 1976523 w 2918007"/>
                  <a:gd name="connsiteY96" fmla="*/ 1746054 h 2013279"/>
                  <a:gd name="connsiteX97" fmla="*/ 1971531 w 2918007"/>
                  <a:gd name="connsiteY97" fmla="*/ 1757635 h 2013279"/>
                  <a:gd name="connsiteX98" fmla="*/ 1969185 w 2918007"/>
                  <a:gd name="connsiteY98" fmla="*/ 1760677 h 2013279"/>
                  <a:gd name="connsiteX99" fmla="*/ 1959596 w 2918007"/>
                  <a:gd name="connsiteY99" fmla="*/ 1764157 h 2013279"/>
                  <a:gd name="connsiteX100" fmla="*/ 1959597 w 2918007"/>
                  <a:gd name="connsiteY100" fmla="*/ 1764157 h 2013279"/>
                  <a:gd name="connsiteX101" fmla="*/ 1967971 w 2918007"/>
                  <a:gd name="connsiteY101" fmla="*/ 1762252 h 2013279"/>
                  <a:gd name="connsiteX102" fmla="*/ 1969185 w 2918007"/>
                  <a:gd name="connsiteY102" fmla="*/ 1760677 h 2013279"/>
                  <a:gd name="connsiteX103" fmla="*/ 1970411 w 2918007"/>
                  <a:gd name="connsiteY103" fmla="*/ 1760232 h 2013279"/>
                  <a:gd name="connsiteX104" fmla="*/ 1971531 w 2918007"/>
                  <a:gd name="connsiteY104" fmla="*/ 1757635 h 2013279"/>
                  <a:gd name="connsiteX105" fmla="*/ 1974647 w 2918007"/>
                  <a:gd name="connsiteY105" fmla="*/ 1753594 h 2013279"/>
                  <a:gd name="connsiteX106" fmla="*/ 1976523 w 2918007"/>
                  <a:gd name="connsiteY106" fmla="*/ 1746054 h 2013279"/>
                  <a:gd name="connsiteX107" fmla="*/ 1977876 w 2918007"/>
                  <a:gd name="connsiteY107" fmla="*/ 1742916 h 2013279"/>
                  <a:gd name="connsiteX108" fmla="*/ 1978131 w 2918007"/>
                  <a:gd name="connsiteY108" fmla="*/ 1739592 h 2013279"/>
                  <a:gd name="connsiteX109" fmla="*/ 1979063 w 2918007"/>
                  <a:gd name="connsiteY109" fmla="*/ 1735845 h 2013279"/>
                  <a:gd name="connsiteX110" fmla="*/ 1980660 w 2918007"/>
                  <a:gd name="connsiteY110" fmla="*/ 1706667 h 2013279"/>
                  <a:gd name="connsiteX111" fmla="*/ 2061409 w 2918007"/>
                  <a:gd name="connsiteY111" fmla="*/ 1615545 h 2013279"/>
                  <a:gd name="connsiteX112" fmla="*/ 2112985 w 2918007"/>
                  <a:gd name="connsiteY112" fmla="*/ 1604895 h 2013279"/>
                  <a:gd name="connsiteX113" fmla="*/ 2147248 w 2918007"/>
                  <a:gd name="connsiteY113" fmla="*/ 1597613 h 2013279"/>
                  <a:gd name="connsiteX114" fmla="*/ 2232081 w 2918007"/>
                  <a:gd name="connsiteY114" fmla="*/ 1584290 h 2013279"/>
                  <a:gd name="connsiteX115" fmla="*/ 2232085 w 2918007"/>
                  <a:gd name="connsiteY115" fmla="*/ 1584289 h 2013279"/>
                  <a:gd name="connsiteX116" fmla="*/ 1522672 w 2918007"/>
                  <a:gd name="connsiteY116" fmla="*/ 1576141 h 2013279"/>
                  <a:gd name="connsiteX117" fmla="*/ 1522671 w 2918007"/>
                  <a:gd name="connsiteY117" fmla="*/ 1576141 h 2013279"/>
                  <a:gd name="connsiteX118" fmla="*/ 1541086 w 2918007"/>
                  <a:gd name="connsiteY118" fmla="*/ 1594140 h 2013279"/>
                  <a:gd name="connsiteX119" fmla="*/ 1566281 w 2918007"/>
                  <a:gd name="connsiteY119" fmla="*/ 1629863 h 2013279"/>
                  <a:gd name="connsiteX120" fmla="*/ 1573075 w 2918007"/>
                  <a:gd name="connsiteY120" fmla="*/ 1640544 h 2013279"/>
                  <a:gd name="connsiteX121" fmla="*/ 1576192 w 2918007"/>
                  <a:gd name="connsiteY121" fmla="*/ 1645623 h 2013279"/>
                  <a:gd name="connsiteX122" fmla="*/ 1580518 w 2918007"/>
                  <a:gd name="connsiteY122" fmla="*/ 1652941 h 2013279"/>
                  <a:gd name="connsiteX123" fmla="*/ 1580613 w 2918007"/>
                  <a:gd name="connsiteY123" fmla="*/ 1653102 h 2013279"/>
                  <a:gd name="connsiteX124" fmla="*/ 1580665 w 2918007"/>
                  <a:gd name="connsiteY124" fmla="*/ 1653155 h 2013279"/>
                  <a:gd name="connsiteX125" fmla="*/ 1617078 w 2918007"/>
                  <a:gd name="connsiteY125" fmla="*/ 1690618 h 2013279"/>
                  <a:gd name="connsiteX126" fmla="*/ 1624194 w 2918007"/>
                  <a:gd name="connsiteY126" fmla="*/ 1697080 h 2013279"/>
                  <a:gd name="connsiteX127" fmla="*/ 1628623 w 2918007"/>
                  <a:gd name="connsiteY127" fmla="*/ 1701549 h 2013279"/>
                  <a:gd name="connsiteX128" fmla="*/ 1636422 w 2918007"/>
                  <a:gd name="connsiteY128" fmla="*/ 1708185 h 2013279"/>
                  <a:gd name="connsiteX129" fmla="*/ 1650764 w 2918007"/>
                  <a:gd name="connsiteY129" fmla="*/ 1721209 h 2013279"/>
                  <a:gd name="connsiteX130" fmla="*/ 1658267 w 2918007"/>
                  <a:gd name="connsiteY130" fmla="*/ 1726770 h 2013279"/>
                  <a:gd name="connsiteX131" fmla="*/ 1671590 w 2918007"/>
                  <a:gd name="connsiteY131" fmla="*/ 1738106 h 2013279"/>
                  <a:gd name="connsiteX132" fmla="*/ 1740724 w 2918007"/>
                  <a:gd name="connsiteY132" fmla="*/ 1782243 h 2013279"/>
                  <a:gd name="connsiteX133" fmla="*/ 1746978 w 2918007"/>
                  <a:gd name="connsiteY133" fmla="*/ 1784615 h 2013279"/>
                  <a:gd name="connsiteX134" fmla="*/ 1754203 w 2918007"/>
                  <a:gd name="connsiteY134" fmla="*/ 1788461 h 2013279"/>
                  <a:gd name="connsiteX135" fmla="*/ 1784658 w 2918007"/>
                  <a:gd name="connsiteY135" fmla="*/ 1798903 h 2013279"/>
                  <a:gd name="connsiteX136" fmla="*/ 1784662 w 2918007"/>
                  <a:gd name="connsiteY136" fmla="*/ 1798905 h 2013279"/>
                  <a:gd name="connsiteX137" fmla="*/ 1784663 w 2918007"/>
                  <a:gd name="connsiteY137" fmla="*/ 1798905 h 2013279"/>
                  <a:gd name="connsiteX138" fmla="*/ 1785936 w 2918007"/>
                  <a:gd name="connsiteY138" fmla="*/ 1799118 h 2013279"/>
                  <a:gd name="connsiteX139" fmla="*/ 1800053 w 2918007"/>
                  <a:gd name="connsiteY139" fmla="*/ 1801483 h 2013279"/>
                  <a:gd name="connsiteX140" fmla="*/ 1800054 w 2918007"/>
                  <a:gd name="connsiteY140" fmla="*/ 1801483 h 2013279"/>
                  <a:gd name="connsiteX141" fmla="*/ 1785936 w 2918007"/>
                  <a:gd name="connsiteY141" fmla="*/ 1799118 h 2013279"/>
                  <a:gd name="connsiteX142" fmla="*/ 1784663 w 2918007"/>
                  <a:gd name="connsiteY142" fmla="*/ 1798905 h 2013279"/>
                  <a:gd name="connsiteX143" fmla="*/ 1784663 w 2918007"/>
                  <a:gd name="connsiteY143" fmla="*/ 1798905 h 2013279"/>
                  <a:gd name="connsiteX144" fmla="*/ 1784658 w 2918007"/>
                  <a:gd name="connsiteY144" fmla="*/ 1798903 h 2013279"/>
                  <a:gd name="connsiteX145" fmla="*/ 1746978 w 2918007"/>
                  <a:gd name="connsiteY145" fmla="*/ 1784615 h 2013279"/>
                  <a:gd name="connsiteX146" fmla="*/ 1709098 w 2918007"/>
                  <a:gd name="connsiteY146" fmla="*/ 1764446 h 2013279"/>
                  <a:gd name="connsiteX147" fmla="*/ 1658267 w 2918007"/>
                  <a:gd name="connsiteY147" fmla="*/ 1726770 h 2013279"/>
                  <a:gd name="connsiteX148" fmla="*/ 1636422 w 2918007"/>
                  <a:gd name="connsiteY148" fmla="*/ 1708185 h 2013279"/>
                  <a:gd name="connsiteX149" fmla="*/ 1624194 w 2918007"/>
                  <a:gd name="connsiteY149" fmla="*/ 1697080 h 2013279"/>
                  <a:gd name="connsiteX150" fmla="*/ 1580665 w 2918007"/>
                  <a:gd name="connsiteY150" fmla="*/ 1653155 h 2013279"/>
                  <a:gd name="connsiteX151" fmla="*/ 1580614 w 2918007"/>
                  <a:gd name="connsiteY151" fmla="*/ 1653102 h 2013279"/>
                  <a:gd name="connsiteX152" fmla="*/ 1580518 w 2918007"/>
                  <a:gd name="connsiteY152" fmla="*/ 1652941 h 2013279"/>
                  <a:gd name="connsiteX153" fmla="*/ 1577167 w 2918007"/>
                  <a:gd name="connsiteY153" fmla="*/ 1647213 h 2013279"/>
                  <a:gd name="connsiteX154" fmla="*/ 1576192 w 2918007"/>
                  <a:gd name="connsiteY154" fmla="*/ 1645623 h 2013279"/>
                  <a:gd name="connsiteX155" fmla="*/ 1574681 w 2918007"/>
                  <a:gd name="connsiteY155" fmla="*/ 1643068 h 2013279"/>
                  <a:gd name="connsiteX156" fmla="*/ 1573075 w 2918007"/>
                  <a:gd name="connsiteY156" fmla="*/ 1640544 h 2013279"/>
                  <a:gd name="connsiteX157" fmla="*/ 1568131 w 2918007"/>
                  <a:gd name="connsiteY157" fmla="*/ 1632485 h 2013279"/>
                  <a:gd name="connsiteX158" fmla="*/ 1566281 w 2918007"/>
                  <a:gd name="connsiteY158" fmla="*/ 1629863 h 2013279"/>
                  <a:gd name="connsiteX159" fmla="*/ 1559965 w 2918007"/>
                  <a:gd name="connsiteY159" fmla="*/ 1619932 h 2013279"/>
                  <a:gd name="connsiteX160" fmla="*/ 1522672 w 2918007"/>
                  <a:gd name="connsiteY160" fmla="*/ 1576141 h 2013279"/>
                  <a:gd name="connsiteX161" fmla="*/ 506760 w 2918007"/>
                  <a:gd name="connsiteY161" fmla="*/ 1570139 h 2013279"/>
                  <a:gd name="connsiteX162" fmla="*/ 506760 w 2918007"/>
                  <a:gd name="connsiteY162" fmla="*/ 1570139 h 2013279"/>
                  <a:gd name="connsiteX163" fmla="*/ 520992 w 2918007"/>
                  <a:gd name="connsiteY163" fmla="*/ 1573342 h 2013279"/>
                  <a:gd name="connsiteX164" fmla="*/ 543822 w 2918007"/>
                  <a:gd name="connsiteY164" fmla="*/ 1629706 h 2013279"/>
                  <a:gd name="connsiteX165" fmla="*/ 510054 w 2918007"/>
                  <a:gd name="connsiteY165" fmla="*/ 1671688 h 2013279"/>
                  <a:gd name="connsiteX166" fmla="*/ 475062 w 2918007"/>
                  <a:gd name="connsiteY166" fmla="*/ 1674902 h 2013279"/>
                  <a:gd name="connsiteX167" fmla="*/ 475062 w 2918007"/>
                  <a:gd name="connsiteY167" fmla="*/ 1674902 h 2013279"/>
                  <a:gd name="connsiteX168" fmla="*/ 543822 w 2918007"/>
                  <a:gd name="connsiteY168" fmla="*/ 1629706 h 2013279"/>
                  <a:gd name="connsiteX169" fmla="*/ 506760 w 2918007"/>
                  <a:gd name="connsiteY169" fmla="*/ 1570139 h 2013279"/>
                  <a:gd name="connsiteX170" fmla="*/ 2203394 w 2918007"/>
                  <a:gd name="connsiteY170" fmla="*/ 1547435 h 2013279"/>
                  <a:gd name="connsiteX171" fmla="*/ 2253726 w 2918007"/>
                  <a:gd name="connsiteY171" fmla="*/ 1548436 h 2013279"/>
                  <a:gd name="connsiteX172" fmla="*/ 2253734 w 2918007"/>
                  <a:gd name="connsiteY172" fmla="*/ 1548438 h 2013279"/>
                  <a:gd name="connsiteX173" fmla="*/ 2283955 w 2918007"/>
                  <a:gd name="connsiteY173" fmla="*/ 1559558 h 2013279"/>
                  <a:gd name="connsiteX174" fmla="*/ 2288138 w 2918007"/>
                  <a:gd name="connsiteY174" fmla="*/ 1563215 h 2013279"/>
                  <a:gd name="connsiteX175" fmla="*/ 2291836 w 2918007"/>
                  <a:gd name="connsiteY175" fmla="*/ 1569999 h 2013279"/>
                  <a:gd name="connsiteX176" fmla="*/ 2288138 w 2918007"/>
                  <a:gd name="connsiteY176" fmla="*/ 1583674 h 2013279"/>
                  <a:gd name="connsiteX177" fmla="*/ 2283313 w 2918007"/>
                  <a:gd name="connsiteY177" fmla="*/ 1587840 h 2013279"/>
                  <a:gd name="connsiteX178" fmla="*/ 2283314 w 2918007"/>
                  <a:gd name="connsiteY178" fmla="*/ 1587840 h 2013279"/>
                  <a:gd name="connsiteX179" fmla="*/ 2293716 w 2918007"/>
                  <a:gd name="connsiteY179" fmla="*/ 1573448 h 2013279"/>
                  <a:gd name="connsiteX180" fmla="*/ 2291836 w 2918007"/>
                  <a:gd name="connsiteY180" fmla="*/ 1569999 h 2013279"/>
                  <a:gd name="connsiteX181" fmla="*/ 2292614 w 2918007"/>
                  <a:gd name="connsiteY181" fmla="*/ 1567126 h 2013279"/>
                  <a:gd name="connsiteX182" fmla="*/ 2288138 w 2918007"/>
                  <a:gd name="connsiteY182" fmla="*/ 1563215 h 2013279"/>
                  <a:gd name="connsiteX183" fmla="*/ 2286695 w 2918007"/>
                  <a:gd name="connsiteY183" fmla="*/ 1560566 h 2013279"/>
                  <a:gd name="connsiteX184" fmla="*/ 2283955 w 2918007"/>
                  <a:gd name="connsiteY184" fmla="*/ 1559558 h 2013279"/>
                  <a:gd name="connsiteX185" fmla="*/ 2281406 w 2918007"/>
                  <a:gd name="connsiteY185" fmla="*/ 1557330 h 2013279"/>
                  <a:gd name="connsiteX186" fmla="*/ 2253734 w 2918007"/>
                  <a:gd name="connsiteY186" fmla="*/ 1548438 h 2013279"/>
                  <a:gd name="connsiteX187" fmla="*/ 2253727 w 2918007"/>
                  <a:gd name="connsiteY187" fmla="*/ 1548436 h 2013279"/>
                  <a:gd name="connsiteX188" fmla="*/ 2203394 w 2918007"/>
                  <a:gd name="connsiteY188" fmla="*/ 1547435 h 2013279"/>
                  <a:gd name="connsiteX189" fmla="*/ 989426 w 2918007"/>
                  <a:gd name="connsiteY189" fmla="*/ 1534746 h 2013279"/>
                  <a:gd name="connsiteX190" fmla="*/ 994414 w 2918007"/>
                  <a:gd name="connsiteY190" fmla="*/ 1534890 h 2013279"/>
                  <a:gd name="connsiteX191" fmla="*/ 1021357 w 2918007"/>
                  <a:gd name="connsiteY191" fmla="*/ 1548766 h 2013279"/>
                  <a:gd name="connsiteX192" fmla="*/ 1027313 w 2918007"/>
                  <a:gd name="connsiteY192" fmla="*/ 1560173 h 2013279"/>
                  <a:gd name="connsiteX193" fmla="*/ 1034865 w 2918007"/>
                  <a:gd name="connsiteY193" fmla="*/ 1577065 h 2013279"/>
                  <a:gd name="connsiteX194" fmla="*/ 1036500 w 2918007"/>
                  <a:gd name="connsiteY194" fmla="*/ 1580109 h 2013279"/>
                  <a:gd name="connsiteX195" fmla="*/ 1042287 w 2918007"/>
                  <a:gd name="connsiteY195" fmla="*/ 1594415 h 2013279"/>
                  <a:gd name="connsiteX196" fmla="*/ 1045707 w 2918007"/>
                  <a:gd name="connsiteY196" fmla="*/ 1597251 h 2013279"/>
                  <a:gd name="connsiteX197" fmla="*/ 1048763 w 2918007"/>
                  <a:gd name="connsiteY197" fmla="*/ 1602943 h 2013279"/>
                  <a:gd name="connsiteX198" fmla="*/ 1061639 w 2918007"/>
                  <a:gd name="connsiteY198" fmla="*/ 1610464 h 2013279"/>
                  <a:gd name="connsiteX199" fmla="*/ 1061640 w 2918007"/>
                  <a:gd name="connsiteY199" fmla="*/ 1610464 h 2013279"/>
                  <a:gd name="connsiteX200" fmla="*/ 1079977 w 2918007"/>
                  <a:gd name="connsiteY200" fmla="*/ 1611756 h 2013279"/>
                  <a:gd name="connsiteX201" fmla="*/ 1081327 w 2918007"/>
                  <a:gd name="connsiteY201" fmla="*/ 1611851 h 2013279"/>
                  <a:gd name="connsiteX202" fmla="*/ 1081327 w 2918007"/>
                  <a:gd name="connsiteY202" fmla="*/ 1611851 h 2013279"/>
                  <a:gd name="connsiteX203" fmla="*/ 1079977 w 2918007"/>
                  <a:gd name="connsiteY203" fmla="*/ 1611756 h 2013279"/>
                  <a:gd name="connsiteX204" fmla="*/ 1061640 w 2918007"/>
                  <a:gd name="connsiteY204" fmla="*/ 1610464 h 2013279"/>
                  <a:gd name="connsiteX205" fmla="*/ 1061640 w 2918007"/>
                  <a:gd name="connsiteY205" fmla="*/ 1610464 h 2013279"/>
                  <a:gd name="connsiteX206" fmla="*/ 1045707 w 2918007"/>
                  <a:gd name="connsiteY206" fmla="*/ 1597251 h 2013279"/>
                  <a:gd name="connsiteX207" fmla="*/ 1036500 w 2918007"/>
                  <a:gd name="connsiteY207" fmla="*/ 1580109 h 2013279"/>
                  <a:gd name="connsiteX208" fmla="*/ 1032297 w 2918007"/>
                  <a:gd name="connsiteY208" fmla="*/ 1569716 h 2013279"/>
                  <a:gd name="connsiteX209" fmla="*/ 1027313 w 2918007"/>
                  <a:gd name="connsiteY209" fmla="*/ 1560173 h 2013279"/>
                  <a:gd name="connsiteX210" fmla="*/ 1022470 w 2918007"/>
                  <a:gd name="connsiteY210" fmla="*/ 1549340 h 2013279"/>
                  <a:gd name="connsiteX211" fmla="*/ 1021357 w 2918007"/>
                  <a:gd name="connsiteY211" fmla="*/ 1548766 h 2013279"/>
                  <a:gd name="connsiteX212" fmla="*/ 1020172 w 2918007"/>
                  <a:gd name="connsiteY212" fmla="*/ 1546497 h 2013279"/>
                  <a:gd name="connsiteX213" fmla="*/ 994415 w 2918007"/>
                  <a:gd name="connsiteY213" fmla="*/ 1534890 h 2013279"/>
                  <a:gd name="connsiteX214" fmla="*/ 989426 w 2918007"/>
                  <a:gd name="connsiteY214" fmla="*/ 1534746 h 2013279"/>
                  <a:gd name="connsiteX215" fmla="*/ 1798204 w 2918007"/>
                  <a:gd name="connsiteY215" fmla="*/ 1483173 h 2013279"/>
                  <a:gd name="connsiteX216" fmla="*/ 1750510 w 2918007"/>
                  <a:gd name="connsiteY216" fmla="*/ 1483740 h 2013279"/>
                  <a:gd name="connsiteX217" fmla="*/ 1750511 w 2918007"/>
                  <a:gd name="connsiteY217" fmla="*/ 1483740 h 2013279"/>
                  <a:gd name="connsiteX218" fmla="*/ 1566975 w 2918007"/>
                  <a:gd name="connsiteY218" fmla="*/ 1449156 h 2013279"/>
                  <a:gd name="connsiteX219" fmla="*/ 1529034 w 2918007"/>
                  <a:gd name="connsiteY219" fmla="*/ 1450063 h 2013279"/>
                  <a:gd name="connsiteX220" fmla="*/ 1521929 w 2918007"/>
                  <a:gd name="connsiteY220" fmla="*/ 1450233 h 2013279"/>
                  <a:gd name="connsiteX221" fmla="*/ 1516975 w 2918007"/>
                  <a:gd name="connsiteY221" fmla="*/ 1450767 h 2013279"/>
                  <a:gd name="connsiteX222" fmla="*/ 1473359 w 2918007"/>
                  <a:gd name="connsiteY222" fmla="*/ 1455467 h 2013279"/>
                  <a:gd name="connsiteX223" fmla="*/ 1301383 w 2918007"/>
                  <a:gd name="connsiteY223" fmla="*/ 1534890 h 2013279"/>
                  <a:gd name="connsiteX224" fmla="*/ 1148515 w 2918007"/>
                  <a:gd name="connsiteY224" fmla="*/ 1598306 h 2013279"/>
                  <a:gd name="connsiteX225" fmla="*/ 952498 w 2918007"/>
                  <a:gd name="connsiteY225" fmla="*/ 1716518 h 2013279"/>
                  <a:gd name="connsiteX226" fmla="*/ 909764 w 2918007"/>
                  <a:gd name="connsiteY226" fmla="*/ 1718058 h 2013279"/>
                  <a:gd name="connsiteX227" fmla="*/ 952499 w 2918007"/>
                  <a:gd name="connsiteY227" fmla="*/ 1716518 h 2013279"/>
                  <a:gd name="connsiteX228" fmla="*/ 1148516 w 2918007"/>
                  <a:gd name="connsiteY228" fmla="*/ 1598306 h 2013279"/>
                  <a:gd name="connsiteX229" fmla="*/ 1301384 w 2918007"/>
                  <a:gd name="connsiteY229" fmla="*/ 1534890 h 2013279"/>
                  <a:gd name="connsiteX230" fmla="*/ 1473360 w 2918007"/>
                  <a:gd name="connsiteY230" fmla="*/ 1455467 h 2013279"/>
                  <a:gd name="connsiteX231" fmla="*/ 1516975 w 2918007"/>
                  <a:gd name="connsiteY231" fmla="*/ 1450767 h 2013279"/>
                  <a:gd name="connsiteX232" fmla="*/ 1521930 w 2918007"/>
                  <a:gd name="connsiteY232" fmla="*/ 1450233 h 2013279"/>
                  <a:gd name="connsiteX233" fmla="*/ 1529034 w 2918007"/>
                  <a:gd name="connsiteY233" fmla="*/ 1450063 h 2013279"/>
                  <a:gd name="connsiteX234" fmla="*/ 1566975 w 2918007"/>
                  <a:gd name="connsiteY234" fmla="*/ 1449156 h 2013279"/>
                  <a:gd name="connsiteX235" fmla="*/ 786454 w 2918007"/>
                  <a:gd name="connsiteY235" fmla="*/ 1421835 h 2013279"/>
                  <a:gd name="connsiteX236" fmla="*/ 755248 w 2918007"/>
                  <a:gd name="connsiteY236" fmla="*/ 1426530 h 2013279"/>
                  <a:gd name="connsiteX237" fmla="*/ 736786 w 2918007"/>
                  <a:gd name="connsiteY237" fmla="*/ 1426943 h 2013279"/>
                  <a:gd name="connsiteX238" fmla="*/ 736786 w 2918007"/>
                  <a:gd name="connsiteY238" fmla="*/ 1426943 h 2013279"/>
                  <a:gd name="connsiteX239" fmla="*/ 755249 w 2918007"/>
                  <a:gd name="connsiteY239" fmla="*/ 1426530 h 2013279"/>
                  <a:gd name="connsiteX240" fmla="*/ 786454 w 2918007"/>
                  <a:gd name="connsiteY240" fmla="*/ 1421835 h 2013279"/>
                  <a:gd name="connsiteX241" fmla="*/ 2099009 w 2918007"/>
                  <a:gd name="connsiteY241" fmla="*/ 1376659 h 2013279"/>
                  <a:gd name="connsiteX242" fmla="*/ 2120265 w 2918007"/>
                  <a:gd name="connsiteY242" fmla="*/ 1381382 h 2013279"/>
                  <a:gd name="connsiteX243" fmla="*/ 2122596 w 2918007"/>
                  <a:gd name="connsiteY243" fmla="*/ 1393508 h 2013279"/>
                  <a:gd name="connsiteX244" fmla="*/ 2121071 w 2918007"/>
                  <a:gd name="connsiteY244" fmla="*/ 1396565 h 2013279"/>
                  <a:gd name="connsiteX245" fmla="*/ 2116884 w 2918007"/>
                  <a:gd name="connsiteY245" fmla="*/ 1401902 h 2013279"/>
                  <a:gd name="connsiteX246" fmla="*/ 1875254 w 2918007"/>
                  <a:gd name="connsiteY246" fmla="*/ 1507185 h 2013279"/>
                  <a:gd name="connsiteX247" fmla="*/ 1875262 w 2918007"/>
                  <a:gd name="connsiteY247" fmla="*/ 1507214 h 2013279"/>
                  <a:gd name="connsiteX248" fmla="*/ 1882616 w 2918007"/>
                  <a:gd name="connsiteY248" fmla="*/ 1538957 h 2013279"/>
                  <a:gd name="connsiteX249" fmla="*/ 1885021 w 2918007"/>
                  <a:gd name="connsiteY249" fmla="*/ 1543882 h 2013279"/>
                  <a:gd name="connsiteX250" fmla="*/ 1886034 w 2918007"/>
                  <a:gd name="connsiteY250" fmla="*/ 1547689 h 2013279"/>
                  <a:gd name="connsiteX251" fmla="*/ 1889193 w 2918007"/>
                  <a:gd name="connsiteY251" fmla="*/ 1552426 h 2013279"/>
                  <a:gd name="connsiteX252" fmla="*/ 1894160 w 2918007"/>
                  <a:gd name="connsiteY252" fmla="*/ 1562598 h 2013279"/>
                  <a:gd name="connsiteX253" fmla="*/ 1898216 w 2918007"/>
                  <a:gd name="connsiteY253" fmla="*/ 1565956 h 2013279"/>
                  <a:gd name="connsiteX254" fmla="*/ 1903821 w 2918007"/>
                  <a:gd name="connsiteY254" fmla="*/ 1574361 h 2013279"/>
                  <a:gd name="connsiteX255" fmla="*/ 1953537 w 2918007"/>
                  <a:gd name="connsiteY255" fmla="*/ 1596228 h 2013279"/>
                  <a:gd name="connsiteX256" fmla="*/ 1953538 w 2918007"/>
                  <a:gd name="connsiteY256" fmla="*/ 1596228 h 2013279"/>
                  <a:gd name="connsiteX257" fmla="*/ 1926896 w 2918007"/>
                  <a:gd name="connsiteY257" fmla="*/ 1589707 h 2013279"/>
                  <a:gd name="connsiteX258" fmla="*/ 1898216 w 2918007"/>
                  <a:gd name="connsiteY258" fmla="*/ 1565956 h 2013279"/>
                  <a:gd name="connsiteX259" fmla="*/ 1889193 w 2918007"/>
                  <a:gd name="connsiteY259" fmla="*/ 1552426 h 2013279"/>
                  <a:gd name="connsiteX260" fmla="*/ 1885021 w 2918007"/>
                  <a:gd name="connsiteY260" fmla="*/ 1543882 h 2013279"/>
                  <a:gd name="connsiteX261" fmla="*/ 1875262 w 2918007"/>
                  <a:gd name="connsiteY261" fmla="*/ 1507214 h 2013279"/>
                  <a:gd name="connsiteX262" fmla="*/ 1875255 w 2918007"/>
                  <a:gd name="connsiteY262" fmla="*/ 1507185 h 2013279"/>
                  <a:gd name="connsiteX263" fmla="*/ 2116885 w 2918007"/>
                  <a:gd name="connsiteY263" fmla="*/ 1401902 h 2013279"/>
                  <a:gd name="connsiteX264" fmla="*/ 2120246 w 2918007"/>
                  <a:gd name="connsiteY264" fmla="*/ 1398217 h 2013279"/>
                  <a:gd name="connsiteX265" fmla="*/ 2121071 w 2918007"/>
                  <a:gd name="connsiteY265" fmla="*/ 1396565 h 2013279"/>
                  <a:gd name="connsiteX266" fmla="*/ 2122768 w 2918007"/>
                  <a:gd name="connsiteY266" fmla="*/ 1394402 h 2013279"/>
                  <a:gd name="connsiteX267" fmla="*/ 2122596 w 2918007"/>
                  <a:gd name="connsiteY267" fmla="*/ 1393508 h 2013279"/>
                  <a:gd name="connsiteX268" fmla="*/ 2124359 w 2918007"/>
                  <a:gd name="connsiteY268" fmla="*/ 1389973 h 2013279"/>
                  <a:gd name="connsiteX269" fmla="*/ 2099010 w 2918007"/>
                  <a:gd name="connsiteY269" fmla="*/ 1376659 h 2013279"/>
                  <a:gd name="connsiteX270" fmla="*/ 602255 w 2918007"/>
                  <a:gd name="connsiteY270" fmla="*/ 1376380 h 2013279"/>
                  <a:gd name="connsiteX271" fmla="*/ 631351 w 2918007"/>
                  <a:gd name="connsiteY271" fmla="*/ 1381584 h 2013279"/>
                  <a:gd name="connsiteX272" fmla="*/ 734060 w 2918007"/>
                  <a:gd name="connsiteY272" fmla="*/ 1390973 h 2013279"/>
                  <a:gd name="connsiteX273" fmla="*/ 734060 w 2918007"/>
                  <a:gd name="connsiteY273" fmla="*/ 1390973 h 2013279"/>
                  <a:gd name="connsiteX274" fmla="*/ 673547 w 2918007"/>
                  <a:gd name="connsiteY274" fmla="*/ 1388703 h 2013279"/>
                  <a:gd name="connsiteX275" fmla="*/ 631352 w 2918007"/>
                  <a:gd name="connsiteY275" fmla="*/ 1381584 h 2013279"/>
                  <a:gd name="connsiteX276" fmla="*/ 602256 w 2918007"/>
                  <a:gd name="connsiteY276" fmla="*/ 1376380 h 2013279"/>
                  <a:gd name="connsiteX277" fmla="*/ 1133105 w 2918007"/>
                  <a:gd name="connsiteY277" fmla="*/ 1339718 h 2013279"/>
                  <a:gd name="connsiteX278" fmla="*/ 1149459 w 2918007"/>
                  <a:gd name="connsiteY278" fmla="*/ 1347135 h 2013279"/>
                  <a:gd name="connsiteX279" fmla="*/ 1149464 w 2918007"/>
                  <a:gd name="connsiteY279" fmla="*/ 1347150 h 2013279"/>
                  <a:gd name="connsiteX280" fmla="*/ 1155365 w 2918007"/>
                  <a:gd name="connsiteY280" fmla="*/ 1367673 h 2013279"/>
                  <a:gd name="connsiteX281" fmla="*/ 1156844 w 2918007"/>
                  <a:gd name="connsiteY281" fmla="*/ 1380140 h 2013279"/>
                  <a:gd name="connsiteX282" fmla="*/ 1158590 w 2918007"/>
                  <a:gd name="connsiteY282" fmla="*/ 1397987 h 2013279"/>
                  <a:gd name="connsiteX283" fmla="*/ 1164537 w 2918007"/>
                  <a:gd name="connsiteY283" fmla="*/ 1426510 h 2013279"/>
                  <a:gd name="connsiteX284" fmla="*/ 1164541 w 2918007"/>
                  <a:gd name="connsiteY284" fmla="*/ 1426530 h 2013279"/>
                  <a:gd name="connsiteX285" fmla="*/ 1164558 w 2918007"/>
                  <a:gd name="connsiteY285" fmla="*/ 1426562 h 2013279"/>
                  <a:gd name="connsiteX286" fmla="*/ 1178873 w 2918007"/>
                  <a:gd name="connsiteY286" fmla="*/ 1455380 h 2013279"/>
                  <a:gd name="connsiteX287" fmla="*/ 1190453 w 2918007"/>
                  <a:gd name="connsiteY287" fmla="*/ 1476316 h 2013279"/>
                  <a:gd name="connsiteX288" fmla="*/ 1195535 w 2918007"/>
                  <a:gd name="connsiteY288" fmla="*/ 1486112 h 2013279"/>
                  <a:gd name="connsiteX289" fmla="*/ 1201985 w 2918007"/>
                  <a:gd name="connsiteY289" fmla="*/ 1505913 h 2013279"/>
                  <a:gd name="connsiteX290" fmla="*/ 1201988 w 2918007"/>
                  <a:gd name="connsiteY290" fmla="*/ 1505924 h 2013279"/>
                  <a:gd name="connsiteX291" fmla="*/ 1188581 w 2918007"/>
                  <a:gd name="connsiteY291" fmla="*/ 1510879 h 2013279"/>
                  <a:gd name="connsiteX292" fmla="*/ 1188582 w 2918007"/>
                  <a:gd name="connsiteY292" fmla="*/ 1510879 h 2013279"/>
                  <a:gd name="connsiteX293" fmla="*/ 1201989 w 2918007"/>
                  <a:gd name="connsiteY293" fmla="*/ 1505924 h 2013279"/>
                  <a:gd name="connsiteX294" fmla="*/ 1201985 w 2918007"/>
                  <a:gd name="connsiteY294" fmla="*/ 1505913 h 2013279"/>
                  <a:gd name="connsiteX295" fmla="*/ 1198087 w 2918007"/>
                  <a:gd name="connsiteY295" fmla="*/ 1491031 h 2013279"/>
                  <a:gd name="connsiteX296" fmla="*/ 1195535 w 2918007"/>
                  <a:gd name="connsiteY296" fmla="*/ 1486112 h 2013279"/>
                  <a:gd name="connsiteX297" fmla="*/ 1195054 w 2918007"/>
                  <a:gd name="connsiteY297" fmla="*/ 1484635 h 2013279"/>
                  <a:gd name="connsiteX298" fmla="*/ 1190453 w 2918007"/>
                  <a:gd name="connsiteY298" fmla="*/ 1476316 h 2013279"/>
                  <a:gd name="connsiteX299" fmla="*/ 1187425 w 2918007"/>
                  <a:gd name="connsiteY299" fmla="*/ 1470480 h 2013279"/>
                  <a:gd name="connsiteX300" fmla="*/ 1164558 w 2918007"/>
                  <a:gd name="connsiteY300" fmla="*/ 1426562 h 2013279"/>
                  <a:gd name="connsiteX301" fmla="*/ 1164542 w 2918007"/>
                  <a:gd name="connsiteY301" fmla="*/ 1426530 h 2013279"/>
                  <a:gd name="connsiteX302" fmla="*/ 1164537 w 2918007"/>
                  <a:gd name="connsiteY302" fmla="*/ 1426510 h 2013279"/>
                  <a:gd name="connsiteX303" fmla="*/ 1157195 w 2918007"/>
                  <a:gd name="connsiteY303" fmla="*/ 1383098 h 2013279"/>
                  <a:gd name="connsiteX304" fmla="*/ 1156844 w 2918007"/>
                  <a:gd name="connsiteY304" fmla="*/ 1380140 h 2013279"/>
                  <a:gd name="connsiteX305" fmla="*/ 1155758 w 2918007"/>
                  <a:gd name="connsiteY305" fmla="*/ 1369040 h 2013279"/>
                  <a:gd name="connsiteX306" fmla="*/ 1155365 w 2918007"/>
                  <a:gd name="connsiteY306" fmla="*/ 1367673 h 2013279"/>
                  <a:gd name="connsiteX307" fmla="*/ 1154765 w 2918007"/>
                  <a:gd name="connsiteY307" fmla="*/ 1362612 h 2013279"/>
                  <a:gd name="connsiteX308" fmla="*/ 1149464 w 2918007"/>
                  <a:gd name="connsiteY308" fmla="*/ 1347150 h 2013279"/>
                  <a:gd name="connsiteX309" fmla="*/ 1149459 w 2918007"/>
                  <a:gd name="connsiteY309" fmla="*/ 1347135 h 2013279"/>
                  <a:gd name="connsiteX310" fmla="*/ 1133106 w 2918007"/>
                  <a:gd name="connsiteY310" fmla="*/ 1339718 h 2013279"/>
                  <a:gd name="connsiteX311" fmla="*/ 185076 w 2918007"/>
                  <a:gd name="connsiteY311" fmla="*/ 1331714 h 2013279"/>
                  <a:gd name="connsiteX312" fmla="*/ 229280 w 2918007"/>
                  <a:gd name="connsiteY312" fmla="*/ 1341324 h 2013279"/>
                  <a:gd name="connsiteX313" fmla="*/ 264225 w 2918007"/>
                  <a:gd name="connsiteY313" fmla="*/ 1344989 h 2013279"/>
                  <a:gd name="connsiteX314" fmla="*/ 264225 w 2918007"/>
                  <a:gd name="connsiteY314" fmla="*/ 1344989 h 2013279"/>
                  <a:gd name="connsiteX315" fmla="*/ 229281 w 2918007"/>
                  <a:gd name="connsiteY315" fmla="*/ 1341324 h 2013279"/>
                  <a:gd name="connsiteX316" fmla="*/ 185076 w 2918007"/>
                  <a:gd name="connsiteY316" fmla="*/ 1331714 h 2013279"/>
                  <a:gd name="connsiteX317" fmla="*/ 1069254 w 2918007"/>
                  <a:gd name="connsiteY317" fmla="*/ 1312314 h 2013279"/>
                  <a:gd name="connsiteX318" fmla="*/ 1031589 w 2918007"/>
                  <a:gd name="connsiteY318" fmla="*/ 1312711 h 2013279"/>
                  <a:gd name="connsiteX319" fmla="*/ 1029025 w 2918007"/>
                  <a:gd name="connsiteY319" fmla="*/ 1313231 h 2013279"/>
                  <a:gd name="connsiteX320" fmla="*/ 1026814 w 2918007"/>
                  <a:gd name="connsiteY320" fmla="*/ 1313281 h 2013279"/>
                  <a:gd name="connsiteX321" fmla="*/ 1022870 w 2918007"/>
                  <a:gd name="connsiteY321" fmla="*/ 1314480 h 2013279"/>
                  <a:gd name="connsiteX322" fmla="*/ 1001144 w 2918007"/>
                  <a:gd name="connsiteY322" fmla="*/ 1318888 h 2013279"/>
                  <a:gd name="connsiteX323" fmla="*/ 991719 w 2918007"/>
                  <a:gd name="connsiteY323" fmla="*/ 1323946 h 2013279"/>
                  <a:gd name="connsiteX324" fmla="*/ 980282 w 2918007"/>
                  <a:gd name="connsiteY324" fmla="*/ 1327421 h 2013279"/>
                  <a:gd name="connsiteX325" fmla="*/ 966848 w 2918007"/>
                  <a:gd name="connsiteY325" fmla="*/ 1337292 h 2013279"/>
                  <a:gd name="connsiteX326" fmla="*/ 959205 w 2918007"/>
                  <a:gd name="connsiteY326" fmla="*/ 1341393 h 2013279"/>
                  <a:gd name="connsiteX327" fmla="*/ 955423 w 2918007"/>
                  <a:gd name="connsiteY327" fmla="*/ 1345686 h 2013279"/>
                  <a:gd name="connsiteX328" fmla="*/ 951271 w 2918007"/>
                  <a:gd name="connsiteY328" fmla="*/ 1348736 h 2013279"/>
                  <a:gd name="connsiteX329" fmla="*/ 941420 w 2918007"/>
                  <a:gd name="connsiteY329" fmla="*/ 1361580 h 2013279"/>
                  <a:gd name="connsiteX330" fmla="*/ 938015 w 2918007"/>
                  <a:gd name="connsiteY330" fmla="*/ 1365445 h 2013279"/>
                  <a:gd name="connsiteX331" fmla="*/ 937074 w 2918007"/>
                  <a:gd name="connsiteY331" fmla="*/ 1367247 h 2013279"/>
                  <a:gd name="connsiteX332" fmla="*/ 936367 w 2918007"/>
                  <a:gd name="connsiteY332" fmla="*/ 1368168 h 2013279"/>
                  <a:gd name="connsiteX333" fmla="*/ 932176 w 2918007"/>
                  <a:gd name="connsiteY333" fmla="*/ 1376621 h 2013279"/>
                  <a:gd name="connsiteX334" fmla="*/ 932156 w 2918007"/>
                  <a:gd name="connsiteY334" fmla="*/ 1376659 h 2013279"/>
                  <a:gd name="connsiteX335" fmla="*/ 821203 w 2918007"/>
                  <a:gd name="connsiteY335" fmla="*/ 1500412 h 2013279"/>
                  <a:gd name="connsiteX336" fmla="*/ 826135 w 2918007"/>
                  <a:gd name="connsiteY336" fmla="*/ 1562596 h 2013279"/>
                  <a:gd name="connsiteX337" fmla="*/ 778671 w 2918007"/>
                  <a:gd name="connsiteY337" fmla="*/ 1688812 h 2013279"/>
                  <a:gd name="connsiteX338" fmla="*/ 789771 w 2918007"/>
                  <a:gd name="connsiteY338" fmla="*/ 1731514 h 2013279"/>
                  <a:gd name="connsiteX339" fmla="*/ 793560 w 2918007"/>
                  <a:gd name="connsiteY339" fmla="*/ 1743252 h 2013279"/>
                  <a:gd name="connsiteX340" fmla="*/ 795330 w 2918007"/>
                  <a:gd name="connsiteY340" fmla="*/ 1749724 h 2013279"/>
                  <a:gd name="connsiteX341" fmla="*/ 797268 w 2918007"/>
                  <a:gd name="connsiteY341" fmla="*/ 1754737 h 2013279"/>
                  <a:gd name="connsiteX342" fmla="*/ 800898 w 2918007"/>
                  <a:gd name="connsiteY342" fmla="*/ 1765981 h 2013279"/>
                  <a:gd name="connsiteX343" fmla="*/ 804874 w 2918007"/>
                  <a:gd name="connsiteY343" fmla="*/ 1774412 h 2013279"/>
                  <a:gd name="connsiteX344" fmla="*/ 812080 w 2918007"/>
                  <a:gd name="connsiteY344" fmla="*/ 1793054 h 2013279"/>
                  <a:gd name="connsiteX345" fmla="*/ 819852 w 2918007"/>
                  <a:gd name="connsiteY345" fmla="*/ 1806177 h 2013279"/>
                  <a:gd name="connsiteX346" fmla="*/ 823342 w 2918007"/>
                  <a:gd name="connsiteY346" fmla="*/ 1813575 h 2013279"/>
                  <a:gd name="connsiteX347" fmla="*/ 825829 w 2918007"/>
                  <a:gd name="connsiteY347" fmla="*/ 1816267 h 2013279"/>
                  <a:gd name="connsiteX348" fmla="*/ 829013 w 2918007"/>
                  <a:gd name="connsiteY348" fmla="*/ 1821642 h 2013279"/>
                  <a:gd name="connsiteX349" fmla="*/ 846210 w 2918007"/>
                  <a:gd name="connsiteY349" fmla="*/ 1838318 h 2013279"/>
                  <a:gd name="connsiteX350" fmla="*/ 846218 w 2918007"/>
                  <a:gd name="connsiteY350" fmla="*/ 1838327 h 2013279"/>
                  <a:gd name="connsiteX351" fmla="*/ 869745 w 2918007"/>
                  <a:gd name="connsiteY351" fmla="*/ 1846967 h 2013279"/>
                  <a:gd name="connsiteX352" fmla="*/ 869746 w 2918007"/>
                  <a:gd name="connsiteY352" fmla="*/ 1846967 h 2013279"/>
                  <a:gd name="connsiteX353" fmla="*/ 846219 w 2918007"/>
                  <a:gd name="connsiteY353" fmla="*/ 1838327 h 2013279"/>
                  <a:gd name="connsiteX354" fmla="*/ 846210 w 2918007"/>
                  <a:gd name="connsiteY354" fmla="*/ 1838318 h 2013279"/>
                  <a:gd name="connsiteX355" fmla="*/ 825829 w 2918007"/>
                  <a:gd name="connsiteY355" fmla="*/ 1816267 h 2013279"/>
                  <a:gd name="connsiteX356" fmla="*/ 819852 w 2918007"/>
                  <a:gd name="connsiteY356" fmla="*/ 1806177 h 2013279"/>
                  <a:gd name="connsiteX357" fmla="*/ 804874 w 2918007"/>
                  <a:gd name="connsiteY357" fmla="*/ 1774412 h 2013279"/>
                  <a:gd name="connsiteX358" fmla="*/ 797268 w 2918007"/>
                  <a:gd name="connsiteY358" fmla="*/ 1754737 h 2013279"/>
                  <a:gd name="connsiteX359" fmla="*/ 793560 w 2918007"/>
                  <a:gd name="connsiteY359" fmla="*/ 1743252 h 2013279"/>
                  <a:gd name="connsiteX360" fmla="*/ 778672 w 2918007"/>
                  <a:gd name="connsiteY360" fmla="*/ 1688812 h 2013279"/>
                  <a:gd name="connsiteX361" fmla="*/ 826136 w 2918007"/>
                  <a:gd name="connsiteY361" fmla="*/ 1562596 h 2013279"/>
                  <a:gd name="connsiteX362" fmla="*/ 821204 w 2918007"/>
                  <a:gd name="connsiteY362" fmla="*/ 1500412 h 2013279"/>
                  <a:gd name="connsiteX363" fmla="*/ 932157 w 2918007"/>
                  <a:gd name="connsiteY363" fmla="*/ 1376659 h 2013279"/>
                  <a:gd name="connsiteX364" fmla="*/ 932176 w 2918007"/>
                  <a:gd name="connsiteY364" fmla="*/ 1376621 h 2013279"/>
                  <a:gd name="connsiteX365" fmla="*/ 937074 w 2918007"/>
                  <a:gd name="connsiteY365" fmla="*/ 1367247 h 2013279"/>
                  <a:gd name="connsiteX366" fmla="*/ 941420 w 2918007"/>
                  <a:gd name="connsiteY366" fmla="*/ 1361580 h 2013279"/>
                  <a:gd name="connsiteX367" fmla="*/ 955423 w 2918007"/>
                  <a:gd name="connsiteY367" fmla="*/ 1345686 h 2013279"/>
                  <a:gd name="connsiteX368" fmla="*/ 966848 w 2918007"/>
                  <a:gd name="connsiteY368" fmla="*/ 1337292 h 2013279"/>
                  <a:gd name="connsiteX369" fmla="*/ 991719 w 2918007"/>
                  <a:gd name="connsiteY369" fmla="*/ 1323946 h 2013279"/>
                  <a:gd name="connsiteX370" fmla="*/ 1022870 w 2918007"/>
                  <a:gd name="connsiteY370" fmla="*/ 1314480 h 2013279"/>
                  <a:gd name="connsiteX371" fmla="*/ 1029025 w 2918007"/>
                  <a:gd name="connsiteY371" fmla="*/ 1313231 h 2013279"/>
                  <a:gd name="connsiteX372" fmla="*/ 1069254 w 2918007"/>
                  <a:gd name="connsiteY372" fmla="*/ 1312314 h 2013279"/>
                  <a:gd name="connsiteX373" fmla="*/ 454443 w 2918007"/>
                  <a:gd name="connsiteY373" fmla="*/ 1310780 h 2013279"/>
                  <a:gd name="connsiteX374" fmla="*/ 433784 w 2918007"/>
                  <a:gd name="connsiteY374" fmla="*/ 1330395 h 2013279"/>
                  <a:gd name="connsiteX375" fmla="*/ 433777 w 2918007"/>
                  <a:gd name="connsiteY375" fmla="*/ 1330400 h 2013279"/>
                  <a:gd name="connsiteX376" fmla="*/ 400643 w 2918007"/>
                  <a:gd name="connsiteY376" fmla="*/ 1349411 h 2013279"/>
                  <a:gd name="connsiteX377" fmla="*/ 391172 w 2918007"/>
                  <a:gd name="connsiteY377" fmla="*/ 1353835 h 2013279"/>
                  <a:gd name="connsiteX378" fmla="*/ 386877 w 2918007"/>
                  <a:gd name="connsiteY378" fmla="*/ 1355680 h 2013279"/>
                  <a:gd name="connsiteX379" fmla="*/ 380475 w 2918007"/>
                  <a:gd name="connsiteY379" fmla="*/ 1358188 h 2013279"/>
                  <a:gd name="connsiteX380" fmla="*/ 311377 w 2918007"/>
                  <a:gd name="connsiteY380" fmla="*/ 1375258 h 2013279"/>
                  <a:gd name="connsiteX381" fmla="*/ 311376 w 2918007"/>
                  <a:gd name="connsiteY381" fmla="*/ 1375258 h 2013279"/>
                  <a:gd name="connsiteX382" fmla="*/ 279114 w 2918007"/>
                  <a:gd name="connsiteY382" fmla="*/ 1378792 h 2013279"/>
                  <a:gd name="connsiteX383" fmla="*/ 260748 w 2918007"/>
                  <a:gd name="connsiteY383" fmla="*/ 1380805 h 2013279"/>
                  <a:gd name="connsiteX384" fmla="*/ 260749 w 2918007"/>
                  <a:gd name="connsiteY384" fmla="*/ 1380805 h 2013279"/>
                  <a:gd name="connsiteX385" fmla="*/ 279114 w 2918007"/>
                  <a:gd name="connsiteY385" fmla="*/ 1378792 h 2013279"/>
                  <a:gd name="connsiteX386" fmla="*/ 311377 w 2918007"/>
                  <a:gd name="connsiteY386" fmla="*/ 1375258 h 2013279"/>
                  <a:gd name="connsiteX387" fmla="*/ 311377 w 2918007"/>
                  <a:gd name="connsiteY387" fmla="*/ 1375258 h 2013279"/>
                  <a:gd name="connsiteX388" fmla="*/ 380476 w 2918007"/>
                  <a:gd name="connsiteY388" fmla="*/ 1358188 h 2013279"/>
                  <a:gd name="connsiteX389" fmla="*/ 385453 w 2918007"/>
                  <a:gd name="connsiteY389" fmla="*/ 1356292 h 2013279"/>
                  <a:gd name="connsiteX390" fmla="*/ 386877 w 2918007"/>
                  <a:gd name="connsiteY390" fmla="*/ 1355680 h 2013279"/>
                  <a:gd name="connsiteX391" fmla="*/ 388999 w 2918007"/>
                  <a:gd name="connsiteY391" fmla="*/ 1354850 h 2013279"/>
                  <a:gd name="connsiteX392" fmla="*/ 391172 w 2918007"/>
                  <a:gd name="connsiteY392" fmla="*/ 1353835 h 2013279"/>
                  <a:gd name="connsiteX393" fmla="*/ 398192 w 2918007"/>
                  <a:gd name="connsiteY393" fmla="*/ 1350818 h 2013279"/>
                  <a:gd name="connsiteX394" fmla="*/ 400643 w 2918007"/>
                  <a:gd name="connsiteY394" fmla="*/ 1349411 h 2013279"/>
                  <a:gd name="connsiteX395" fmla="*/ 409369 w 2918007"/>
                  <a:gd name="connsiteY395" fmla="*/ 1345336 h 2013279"/>
                  <a:gd name="connsiteX396" fmla="*/ 433777 w 2918007"/>
                  <a:gd name="connsiteY396" fmla="*/ 1330400 h 2013279"/>
                  <a:gd name="connsiteX397" fmla="*/ 433785 w 2918007"/>
                  <a:gd name="connsiteY397" fmla="*/ 1330395 h 2013279"/>
                  <a:gd name="connsiteX398" fmla="*/ 454443 w 2918007"/>
                  <a:gd name="connsiteY398" fmla="*/ 1310781 h 2013279"/>
                  <a:gd name="connsiteX399" fmla="*/ 586165 w 2918007"/>
                  <a:gd name="connsiteY399" fmla="*/ 1241610 h 2013279"/>
                  <a:gd name="connsiteX400" fmla="*/ 536425 w 2918007"/>
                  <a:gd name="connsiteY400" fmla="*/ 1247365 h 2013279"/>
                  <a:gd name="connsiteX401" fmla="*/ 528411 w 2918007"/>
                  <a:gd name="connsiteY401" fmla="*/ 1424067 h 2013279"/>
                  <a:gd name="connsiteX402" fmla="*/ 538890 w 2918007"/>
                  <a:gd name="connsiteY402" fmla="*/ 1547820 h 2013279"/>
                  <a:gd name="connsiteX403" fmla="*/ 538915 w 2918007"/>
                  <a:gd name="connsiteY403" fmla="*/ 1547827 h 2013279"/>
                  <a:gd name="connsiteX404" fmla="*/ 547132 w 2918007"/>
                  <a:gd name="connsiteY404" fmla="*/ 1550259 h 2013279"/>
                  <a:gd name="connsiteX405" fmla="*/ 548826 w 2918007"/>
                  <a:gd name="connsiteY405" fmla="*/ 1550691 h 2013279"/>
                  <a:gd name="connsiteX406" fmla="*/ 551509 w 2918007"/>
                  <a:gd name="connsiteY406" fmla="*/ 1551467 h 2013279"/>
                  <a:gd name="connsiteX407" fmla="*/ 555815 w 2918007"/>
                  <a:gd name="connsiteY407" fmla="*/ 1552476 h 2013279"/>
                  <a:gd name="connsiteX408" fmla="*/ 569220 w 2918007"/>
                  <a:gd name="connsiteY408" fmla="*/ 1555901 h 2013279"/>
                  <a:gd name="connsiteX409" fmla="*/ 572756 w 2918007"/>
                  <a:gd name="connsiteY409" fmla="*/ 1556450 h 2013279"/>
                  <a:gd name="connsiteX410" fmla="*/ 584222 w 2918007"/>
                  <a:gd name="connsiteY410" fmla="*/ 1559138 h 2013279"/>
                  <a:gd name="connsiteX411" fmla="*/ 629310 w 2918007"/>
                  <a:gd name="connsiteY411" fmla="*/ 1565931 h 2013279"/>
                  <a:gd name="connsiteX412" fmla="*/ 634523 w 2918007"/>
                  <a:gd name="connsiteY412" fmla="*/ 1566037 h 2013279"/>
                  <a:gd name="connsiteX413" fmla="*/ 639134 w 2918007"/>
                  <a:gd name="connsiteY413" fmla="*/ 1566752 h 2013279"/>
                  <a:gd name="connsiteX414" fmla="*/ 679056 w 2918007"/>
                  <a:gd name="connsiteY414" fmla="*/ 1566940 h 2013279"/>
                  <a:gd name="connsiteX415" fmla="*/ 634523 w 2918007"/>
                  <a:gd name="connsiteY415" fmla="*/ 1566037 h 2013279"/>
                  <a:gd name="connsiteX416" fmla="*/ 572756 w 2918007"/>
                  <a:gd name="connsiteY416" fmla="*/ 1556450 h 2013279"/>
                  <a:gd name="connsiteX417" fmla="*/ 555815 w 2918007"/>
                  <a:gd name="connsiteY417" fmla="*/ 1552476 h 2013279"/>
                  <a:gd name="connsiteX418" fmla="*/ 548826 w 2918007"/>
                  <a:gd name="connsiteY418" fmla="*/ 1550691 h 2013279"/>
                  <a:gd name="connsiteX419" fmla="*/ 538915 w 2918007"/>
                  <a:gd name="connsiteY419" fmla="*/ 1547827 h 2013279"/>
                  <a:gd name="connsiteX420" fmla="*/ 538891 w 2918007"/>
                  <a:gd name="connsiteY420" fmla="*/ 1547820 h 2013279"/>
                  <a:gd name="connsiteX421" fmla="*/ 528412 w 2918007"/>
                  <a:gd name="connsiteY421" fmla="*/ 1424067 h 2013279"/>
                  <a:gd name="connsiteX422" fmla="*/ 536426 w 2918007"/>
                  <a:gd name="connsiteY422" fmla="*/ 1247365 h 2013279"/>
                  <a:gd name="connsiteX423" fmla="*/ 586166 w 2918007"/>
                  <a:gd name="connsiteY423" fmla="*/ 1241610 h 2013279"/>
                  <a:gd name="connsiteX424" fmla="*/ 1596385 w 2918007"/>
                  <a:gd name="connsiteY424" fmla="*/ 1215105 h 2013279"/>
                  <a:gd name="connsiteX425" fmla="*/ 1609230 w 2918007"/>
                  <a:gd name="connsiteY425" fmla="*/ 1218911 h 2013279"/>
                  <a:gd name="connsiteX426" fmla="*/ 1613762 w 2918007"/>
                  <a:gd name="connsiteY426" fmla="*/ 1223843 h 2013279"/>
                  <a:gd name="connsiteX427" fmla="*/ 1619447 w 2918007"/>
                  <a:gd name="connsiteY427" fmla="*/ 1235897 h 2013279"/>
                  <a:gd name="connsiteX428" fmla="*/ 1622205 w 2918007"/>
                  <a:gd name="connsiteY428" fmla="*/ 1244422 h 2013279"/>
                  <a:gd name="connsiteX429" fmla="*/ 1624213 w 2918007"/>
                  <a:gd name="connsiteY429" fmla="*/ 1255240 h 2013279"/>
                  <a:gd name="connsiteX430" fmla="*/ 1629925 w 2918007"/>
                  <a:gd name="connsiteY430" fmla="*/ 1301545 h 2013279"/>
                  <a:gd name="connsiteX431" fmla="*/ 1695264 w 2918007"/>
                  <a:gd name="connsiteY431" fmla="*/ 1432071 h 2013279"/>
                  <a:gd name="connsiteX432" fmla="*/ 1782764 w 2918007"/>
                  <a:gd name="connsiteY432" fmla="*/ 1432311 h 2013279"/>
                  <a:gd name="connsiteX433" fmla="*/ 1782764 w 2918007"/>
                  <a:gd name="connsiteY433" fmla="*/ 1432311 h 2013279"/>
                  <a:gd name="connsiteX434" fmla="*/ 1695265 w 2918007"/>
                  <a:gd name="connsiteY434" fmla="*/ 1432071 h 2013279"/>
                  <a:gd name="connsiteX435" fmla="*/ 1629926 w 2918007"/>
                  <a:gd name="connsiteY435" fmla="*/ 1301545 h 2013279"/>
                  <a:gd name="connsiteX436" fmla="*/ 1626861 w 2918007"/>
                  <a:gd name="connsiteY436" fmla="*/ 1269503 h 2013279"/>
                  <a:gd name="connsiteX437" fmla="*/ 1624213 w 2918007"/>
                  <a:gd name="connsiteY437" fmla="*/ 1255240 h 2013279"/>
                  <a:gd name="connsiteX438" fmla="*/ 1623294 w 2918007"/>
                  <a:gd name="connsiteY438" fmla="*/ 1247789 h 2013279"/>
                  <a:gd name="connsiteX439" fmla="*/ 1622205 w 2918007"/>
                  <a:gd name="connsiteY439" fmla="*/ 1244422 h 2013279"/>
                  <a:gd name="connsiteX440" fmla="*/ 1621385 w 2918007"/>
                  <a:gd name="connsiteY440" fmla="*/ 1240007 h 2013279"/>
                  <a:gd name="connsiteX441" fmla="*/ 1619447 w 2918007"/>
                  <a:gd name="connsiteY441" fmla="*/ 1235897 h 2013279"/>
                  <a:gd name="connsiteX442" fmla="*/ 1616517 w 2918007"/>
                  <a:gd name="connsiteY442" fmla="*/ 1226841 h 2013279"/>
                  <a:gd name="connsiteX443" fmla="*/ 1613762 w 2918007"/>
                  <a:gd name="connsiteY443" fmla="*/ 1223843 h 2013279"/>
                  <a:gd name="connsiteX444" fmla="*/ 1611794 w 2918007"/>
                  <a:gd name="connsiteY444" fmla="*/ 1219671 h 2013279"/>
                  <a:gd name="connsiteX445" fmla="*/ 1609230 w 2918007"/>
                  <a:gd name="connsiteY445" fmla="*/ 1218911 h 2013279"/>
                  <a:gd name="connsiteX446" fmla="*/ 1606001 w 2918007"/>
                  <a:gd name="connsiteY446" fmla="*/ 1215397 h 2013279"/>
                  <a:gd name="connsiteX447" fmla="*/ 633567 w 2918007"/>
                  <a:gd name="connsiteY447" fmla="*/ 1197003 h 2013279"/>
                  <a:gd name="connsiteX448" fmla="*/ 690534 w 2918007"/>
                  <a:gd name="connsiteY448" fmla="*/ 1210912 h 2013279"/>
                  <a:gd name="connsiteX449" fmla="*/ 706433 w 2918007"/>
                  <a:gd name="connsiteY449" fmla="*/ 1218144 h 2013279"/>
                  <a:gd name="connsiteX450" fmla="*/ 739870 w 2918007"/>
                  <a:gd name="connsiteY450" fmla="*/ 1236231 h 2013279"/>
                  <a:gd name="connsiteX451" fmla="*/ 752530 w 2918007"/>
                  <a:gd name="connsiteY451" fmla="*/ 1243801 h 2013279"/>
                  <a:gd name="connsiteX452" fmla="*/ 784196 w 2918007"/>
                  <a:gd name="connsiteY452" fmla="*/ 1260281 h 2013279"/>
                  <a:gd name="connsiteX453" fmla="*/ 784219 w 2918007"/>
                  <a:gd name="connsiteY453" fmla="*/ 1260294 h 2013279"/>
                  <a:gd name="connsiteX454" fmla="*/ 784239 w 2918007"/>
                  <a:gd name="connsiteY454" fmla="*/ 1260301 h 2013279"/>
                  <a:gd name="connsiteX455" fmla="*/ 827638 w 2918007"/>
                  <a:gd name="connsiteY455" fmla="*/ 1277033 h 2013279"/>
                  <a:gd name="connsiteX456" fmla="*/ 839282 w 2918007"/>
                  <a:gd name="connsiteY456" fmla="*/ 1280442 h 2013279"/>
                  <a:gd name="connsiteX457" fmla="*/ 848104 w 2918007"/>
                  <a:gd name="connsiteY457" fmla="*/ 1283671 h 2013279"/>
                  <a:gd name="connsiteX458" fmla="*/ 859369 w 2918007"/>
                  <a:gd name="connsiteY458" fmla="*/ 1286325 h 2013279"/>
                  <a:gd name="connsiteX459" fmla="*/ 866665 w 2918007"/>
                  <a:gd name="connsiteY459" fmla="*/ 1288461 h 2013279"/>
                  <a:gd name="connsiteX460" fmla="*/ 869181 w 2918007"/>
                  <a:gd name="connsiteY460" fmla="*/ 1288637 h 2013279"/>
                  <a:gd name="connsiteX461" fmla="*/ 874976 w 2918007"/>
                  <a:gd name="connsiteY461" fmla="*/ 1290002 h 2013279"/>
                  <a:gd name="connsiteX462" fmla="*/ 894826 w 2918007"/>
                  <a:gd name="connsiteY462" fmla="*/ 1290424 h 2013279"/>
                  <a:gd name="connsiteX463" fmla="*/ 894826 w 2918007"/>
                  <a:gd name="connsiteY463" fmla="*/ 1290424 h 2013279"/>
                  <a:gd name="connsiteX464" fmla="*/ 869181 w 2918007"/>
                  <a:gd name="connsiteY464" fmla="*/ 1288637 h 2013279"/>
                  <a:gd name="connsiteX465" fmla="*/ 859369 w 2918007"/>
                  <a:gd name="connsiteY465" fmla="*/ 1286325 h 2013279"/>
                  <a:gd name="connsiteX466" fmla="*/ 839282 w 2918007"/>
                  <a:gd name="connsiteY466" fmla="*/ 1280442 h 2013279"/>
                  <a:gd name="connsiteX467" fmla="*/ 784239 w 2918007"/>
                  <a:gd name="connsiteY467" fmla="*/ 1260301 h 2013279"/>
                  <a:gd name="connsiteX468" fmla="*/ 784220 w 2918007"/>
                  <a:gd name="connsiteY468" fmla="*/ 1260294 h 2013279"/>
                  <a:gd name="connsiteX469" fmla="*/ 784196 w 2918007"/>
                  <a:gd name="connsiteY469" fmla="*/ 1260281 h 2013279"/>
                  <a:gd name="connsiteX470" fmla="*/ 741938 w 2918007"/>
                  <a:gd name="connsiteY470" fmla="*/ 1237350 h 2013279"/>
                  <a:gd name="connsiteX471" fmla="*/ 739870 w 2918007"/>
                  <a:gd name="connsiteY471" fmla="*/ 1236231 h 2013279"/>
                  <a:gd name="connsiteX472" fmla="*/ 719751 w 2918007"/>
                  <a:gd name="connsiteY472" fmla="*/ 1224200 h 2013279"/>
                  <a:gd name="connsiteX473" fmla="*/ 706433 w 2918007"/>
                  <a:gd name="connsiteY473" fmla="*/ 1218144 h 2013279"/>
                  <a:gd name="connsiteX474" fmla="*/ 695149 w 2918007"/>
                  <a:gd name="connsiteY474" fmla="*/ 1212039 h 2013279"/>
                  <a:gd name="connsiteX475" fmla="*/ 690534 w 2918007"/>
                  <a:gd name="connsiteY475" fmla="*/ 1210912 h 2013279"/>
                  <a:gd name="connsiteX476" fmla="*/ 681543 w 2918007"/>
                  <a:gd name="connsiteY476" fmla="*/ 1206823 h 2013279"/>
                  <a:gd name="connsiteX477" fmla="*/ 633567 w 2918007"/>
                  <a:gd name="connsiteY477" fmla="*/ 1197003 h 2013279"/>
                  <a:gd name="connsiteX478" fmla="*/ 1407010 w 2918007"/>
                  <a:gd name="connsiteY478" fmla="*/ 1171394 h 2013279"/>
                  <a:gd name="connsiteX479" fmla="*/ 1407010 w 2918007"/>
                  <a:gd name="connsiteY479" fmla="*/ 1171395 h 2013279"/>
                  <a:gd name="connsiteX480" fmla="*/ 1425562 w 2918007"/>
                  <a:gd name="connsiteY480" fmla="*/ 1177487 h 2013279"/>
                  <a:gd name="connsiteX481" fmla="*/ 1431431 w 2918007"/>
                  <a:gd name="connsiteY481" fmla="*/ 1182672 h 2013279"/>
                  <a:gd name="connsiteX482" fmla="*/ 1446527 w 2918007"/>
                  <a:gd name="connsiteY482" fmla="*/ 1202532 h 2013279"/>
                  <a:gd name="connsiteX483" fmla="*/ 1451935 w 2918007"/>
                  <a:gd name="connsiteY483" fmla="*/ 1213121 h 2013279"/>
                  <a:gd name="connsiteX484" fmla="*/ 1459798 w 2918007"/>
                  <a:gd name="connsiteY484" fmla="*/ 1261525 h 2013279"/>
                  <a:gd name="connsiteX485" fmla="*/ 1477674 w 2918007"/>
                  <a:gd name="connsiteY485" fmla="*/ 1382200 h 2013279"/>
                  <a:gd name="connsiteX486" fmla="*/ 1520899 w 2918007"/>
                  <a:gd name="connsiteY486" fmla="*/ 1401228 h 2013279"/>
                  <a:gd name="connsiteX487" fmla="*/ 1520900 w 2918007"/>
                  <a:gd name="connsiteY487" fmla="*/ 1401228 h 2013279"/>
                  <a:gd name="connsiteX488" fmla="*/ 1501686 w 2918007"/>
                  <a:gd name="connsiteY488" fmla="*/ 1395646 h 2013279"/>
                  <a:gd name="connsiteX489" fmla="*/ 1477675 w 2918007"/>
                  <a:gd name="connsiteY489" fmla="*/ 1382200 h 2013279"/>
                  <a:gd name="connsiteX490" fmla="*/ 1459799 w 2918007"/>
                  <a:gd name="connsiteY490" fmla="*/ 1261525 h 2013279"/>
                  <a:gd name="connsiteX491" fmla="*/ 1455366 w 2918007"/>
                  <a:gd name="connsiteY491" fmla="*/ 1219840 h 2013279"/>
                  <a:gd name="connsiteX492" fmla="*/ 1451935 w 2918007"/>
                  <a:gd name="connsiteY492" fmla="*/ 1213121 h 2013279"/>
                  <a:gd name="connsiteX493" fmla="*/ 1451217 w 2918007"/>
                  <a:gd name="connsiteY493" fmla="*/ 1208701 h 2013279"/>
                  <a:gd name="connsiteX494" fmla="*/ 1446527 w 2918007"/>
                  <a:gd name="connsiteY494" fmla="*/ 1202532 h 2013279"/>
                  <a:gd name="connsiteX495" fmla="*/ 1440458 w 2918007"/>
                  <a:gd name="connsiteY495" fmla="*/ 1190648 h 2013279"/>
                  <a:gd name="connsiteX496" fmla="*/ 1431431 w 2918007"/>
                  <a:gd name="connsiteY496" fmla="*/ 1182672 h 2013279"/>
                  <a:gd name="connsiteX497" fmla="*/ 1428131 w 2918007"/>
                  <a:gd name="connsiteY497" fmla="*/ 1178331 h 2013279"/>
                  <a:gd name="connsiteX498" fmla="*/ 1425562 w 2918007"/>
                  <a:gd name="connsiteY498" fmla="*/ 1177487 h 2013279"/>
                  <a:gd name="connsiteX499" fmla="*/ 1422024 w 2918007"/>
                  <a:gd name="connsiteY499" fmla="*/ 1174361 h 2013279"/>
                  <a:gd name="connsiteX500" fmla="*/ 1407010 w 2918007"/>
                  <a:gd name="connsiteY500" fmla="*/ 1171394 h 2013279"/>
                  <a:gd name="connsiteX501" fmla="*/ 2454771 w 2918007"/>
                  <a:gd name="connsiteY501" fmla="*/ 1162313 h 2013279"/>
                  <a:gd name="connsiteX502" fmla="*/ 2497449 w 2918007"/>
                  <a:gd name="connsiteY502" fmla="*/ 1166697 h 2013279"/>
                  <a:gd name="connsiteX503" fmla="*/ 2509074 w 2918007"/>
                  <a:gd name="connsiteY503" fmla="*/ 1169436 h 2013279"/>
                  <a:gd name="connsiteX504" fmla="*/ 2514272 w 2918007"/>
                  <a:gd name="connsiteY504" fmla="*/ 1170919 h 2013279"/>
                  <a:gd name="connsiteX505" fmla="*/ 2521862 w 2918007"/>
                  <a:gd name="connsiteY505" fmla="*/ 1173482 h 2013279"/>
                  <a:gd name="connsiteX506" fmla="*/ 2559183 w 2918007"/>
                  <a:gd name="connsiteY506" fmla="*/ 1196657 h 2013279"/>
                  <a:gd name="connsiteX507" fmla="*/ 2559184 w 2918007"/>
                  <a:gd name="connsiteY507" fmla="*/ 1196656 h 2013279"/>
                  <a:gd name="connsiteX508" fmla="*/ 2542810 w 2918007"/>
                  <a:gd name="connsiteY508" fmla="*/ 1188976 h 2013279"/>
                  <a:gd name="connsiteX509" fmla="*/ 2521863 w 2918007"/>
                  <a:gd name="connsiteY509" fmla="*/ 1173482 h 2013279"/>
                  <a:gd name="connsiteX510" fmla="*/ 2515988 w 2918007"/>
                  <a:gd name="connsiteY510" fmla="*/ 1171408 h 2013279"/>
                  <a:gd name="connsiteX511" fmla="*/ 2514272 w 2918007"/>
                  <a:gd name="connsiteY511" fmla="*/ 1170919 h 2013279"/>
                  <a:gd name="connsiteX512" fmla="*/ 2511749 w 2918007"/>
                  <a:gd name="connsiteY512" fmla="*/ 1170067 h 2013279"/>
                  <a:gd name="connsiteX513" fmla="*/ 2509074 w 2918007"/>
                  <a:gd name="connsiteY513" fmla="*/ 1169436 h 2013279"/>
                  <a:gd name="connsiteX514" fmla="*/ 2500604 w 2918007"/>
                  <a:gd name="connsiteY514" fmla="*/ 1167021 h 2013279"/>
                  <a:gd name="connsiteX515" fmla="*/ 2497449 w 2918007"/>
                  <a:gd name="connsiteY515" fmla="*/ 1166697 h 2013279"/>
                  <a:gd name="connsiteX516" fmla="*/ 2486727 w 2918007"/>
                  <a:gd name="connsiteY516" fmla="*/ 1164170 h 2013279"/>
                  <a:gd name="connsiteX517" fmla="*/ 2216125 w 2918007"/>
                  <a:gd name="connsiteY517" fmla="*/ 1161169 h 2013279"/>
                  <a:gd name="connsiteX518" fmla="*/ 2149939 w 2918007"/>
                  <a:gd name="connsiteY518" fmla="*/ 1185257 h 2013279"/>
                  <a:gd name="connsiteX519" fmla="*/ 2136818 w 2918007"/>
                  <a:gd name="connsiteY519" fmla="*/ 1192404 h 2013279"/>
                  <a:gd name="connsiteX520" fmla="*/ 2130342 w 2918007"/>
                  <a:gd name="connsiteY520" fmla="*/ 1195482 h 2013279"/>
                  <a:gd name="connsiteX521" fmla="*/ 2067649 w 2918007"/>
                  <a:gd name="connsiteY521" fmla="*/ 1230083 h 2013279"/>
                  <a:gd name="connsiteX522" fmla="*/ 2067572 w 2918007"/>
                  <a:gd name="connsiteY522" fmla="*/ 1230125 h 2013279"/>
                  <a:gd name="connsiteX523" fmla="*/ 2015794 w 2918007"/>
                  <a:gd name="connsiteY523" fmla="*/ 1331098 h 2013279"/>
                  <a:gd name="connsiteX524" fmla="*/ 2015718 w 2918007"/>
                  <a:gd name="connsiteY524" fmla="*/ 1331227 h 2013279"/>
                  <a:gd name="connsiteX525" fmla="*/ 2001220 w 2918007"/>
                  <a:gd name="connsiteY525" fmla="*/ 1355699 h 2013279"/>
                  <a:gd name="connsiteX526" fmla="*/ 1999141 w 2918007"/>
                  <a:gd name="connsiteY526" fmla="*/ 1359578 h 2013279"/>
                  <a:gd name="connsiteX527" fmla="*/ 1997620 w 2918007"/>
                  <a:gd name="connsiteY527" fmla="*/ 1362180 h 2013279"/>
                  <a:gd name="connsiteX528" fmla="*/ 1995686 w 2918007"/>
                  <a:gd name="connsiteY528" fmla="*/ 1366025 h 2013279"/>
                  <a:gd name="connsiteX529" fmla="*/ 1992033 w 2918007"/>
                  <a:gd name="connsiteY529" fmla="*/ 1372841 h 2013279"/>
                  <a:gd name="connsiteX530" fmla="*/ 1990791 w 2918007"/>
                  <a:gd name="connsiteY530" fmla="*/ 1375758 h 2013279"/>
                  <a:gd name="connsiteX531" fmla="*/ 1988287 w 2918007"/>
                  <a:gd name="connsiteY531" fmla="*/ 1380738 h 2013279"/>
                  <a:gd name="connsiteX532" fmla="*/ 1984357 w 2918007"/>
                  <a:gd name="connsiteY532" fmla="*/ 1392051 h 2013279"/>
                  <a:gd name="connsiteX533" fmla="*/ 1984358 w 2918007"/>
                  <a:gd name="connsiteY533" fmla="*/ 1392050 h 2013279"/>
                  <a:gd name="connsiteX534" fmla="*/ 1984849 w 2918007"/>
                  <a:gd name="connsiteY534" fmla="*/ 1389713 h 2013279"/>
                  <a:gd name="connsiteX535" fmla="*/ 1990791 w 2918007"/>
                  <a:gd name="connsiteY535" fmla="*/ 1375758 h 2013279"/>
                  <a:gd name="connsiteX536" fmla="*/ 1995686 w 2918007"/>
                  <a:gd name="connsiteY536" fmla="*/ 1366025 h 2013279"/>
                  <a:gd name="connsiteX537" fmla="*/ 1999141 w 2918007"/>
                  <a:gd name="connsiteY537" fmla="*/ 1359578 h 2013279"/>
                  <a:gd name="connsiteX538" fmla="*/ 2015718 w 2918007"/>
                  <a:gd name="connsiteY538" fmla="*/ 1331227 h 2013279"/>
                  <a:gd name="connsiteX539" fmla="*/ 2015795 w 2918007"/>
                  <a:gd name="connsiteY539" fmla="*/ 1331098 h 2013279"/>
                  <a:gd name="connsiteX540" fmla="*/ 2067573 w 2918007"/>
                  <a:gd name="connsiteY540" fmla="*/ 1230125 h 2013279"/>
                  <a:gd name="connsiteX541" fmla="*/ 2067649 w 2918007"/>
                  <a:gd name="connsiteY541" fmla="*/ 1230083 h 2013279"/>
                  <a:gd name="connsiteX542" fmla="*/ 2136818 w 2918007"/>
                  <a:gd name="connsiteY542" fmla="*/ 1192404 h 2013279"/>
                  <a:gd name="connsiteX543" fmla="*/ 2185894 w 2918007"/>
                  <a:gd name="connsiteY543" fmla="*/ 1169086 h 2013279"/>
                  <a:gd name="connsiteX544" fmla="*/ 2216126 w 2918007"/>
                  <a:gd name="connsiteY544" fmla="*/ 1161169 h 2013279"/>
                  <a:gd name="connsiteX545" fmla="*/ 1140501 w 2918007"/>
                  <a:gd name="connsiteY545" fmla="*/ 1144545 h 2013279"/>
                  <a:gd name="connsiteX546" fmla="*/ 1121084 w 2918007"/>
                  <a:gd name="connsiteY546" fmla="*/ 1164247 h 2013279"/>
                  <a:gd name="connsiteX547" fmla="*/ 1117094 w 2918007"/>
                  <a:gd name="connsiteY547" fmla="*/ 1169680 h 2013279"/>
                  <a:gd name="connsiteX548" fmla="*/ 1113413 w 2918007"/>
                  <a:gd name="connsiteY548" fmla="*/ 1173826 h 2013279"/>
                  <a:gd name="connsiteX549" fmla="*/ 1112001 w 2918007"/>
                  <a:gd name="connsiteY549" fmla="*/ 1176613 h 2013279"/>
                  <a:gd name="connsiteX550" fmla="*/ 1106175 w 2918007"/>
                  <a:gd name="connsiteY550" fmla="*/ 1184545 h 2013279"/>
                  <a:gd name="connsiteX551" fmla="*/ 1096120 w 2918007"/>
                  <a:gd name="connsiteY551" fmla="*/ 1207961 h 2013279"/>
                  <a:gd name="connsiteX552" fmla="*/ 1088203 w 2918007"/>
                  <a:gd name="connsiteY552" fmla="*/ 1213781 h 2013279"/>
                  <a:gd name="connsiteX553" fmla="*/ 1072543 w 2918007"/>
                  <a:gd name="connsiteY553" fmla="*/ 1221275 h 2013279"/>
                  <a:gd name="connsiteX554" fmla="*/ 1072543 w 2918007"/>
                  <a:gd name="connsiteY554" fmla="*/ 1221275 h 2013279"/>
                  <a:gd name="connsiteX555" fmla="*/ 1096120 w 2918007"/>
                  <a:gd name="connsiteY555" fmla="*/ 1207961 h 2013279"/>
                  <a:gd name="connsiteX556" fmla="*/ 1112001 w 2918007"/>
                  <a:gd name="connsiteY556" fmla="*/ 1176613 h 2013279"/>
                  <a:gd name="connsiteX557" fmla="*/ 1117094 w 2918007"/>
                  <a:gd name="connsiteY557" fmla="*/ 1169680 h 2013279"/>
                  <a:gd name="connsiteX558" fmla="*/ 1134607 w 2918007"/>
                  <a:gd name="connsiteY558" fmla="*/ 1149951 h 2013279"/>
                  <a:gd name="connsiteX559" fmla="*/ 1140501 w 2918007"/>
                  <a:gd name="connsiteY559" fmla="*/ 1144545 h 2013279"/>
                  <a:gd name="connsiteX560" fmla="*/ 1416178 w 2918007"/>
                  <a:gd name="connsiteY560" fmla="*/ 1143968 h 2013279"/>
                  <a:gd name="connsiteX561" fmla="*/ 1407404 w 2918007"/>
                  <a:gd name="connsiteY561" fmla="*/ 1144545 h 2013279"/>
                  <a:gd name="connsiteX562" fmla="*/ 1338984 w 2918007"/>
                  <a:gd name="connsiteY562" fmla="*/ 1183949 h 2013279"/>
                  <a:gd name="connsiteX563" fmla="*/ 1207073 w 2918007"/>
                  <a:gd name="connsiteY563" fmla="*/ 1239361 h 2013279"/>
                  <a:gd name="connsiteX564" fmla="*/ 1195446 w 2918007"/>
                  <a:gd name="connsiteY564" fmla="*/ 1274442 h 2013279"/>
                  <a:gd name="connsiteX565" fmla="*/ 1191615 w 2918007"/>
                  <a:gd name="connsiteY565" fmla="*/ 1281340 h 2013279"/>
                  <a:gd name="connsiteX566" fmla="*/ 1182182 w 2918007"/>
                  <a:gd name="connsiteY566" fmla="*/ 1292713 h 2013279"/>
                  <a:gd name="connsiteX567" fmla="*/ 1163196 w 2918007"/>
                  <a:gd name="connsiteY567" fmla="*/ 1308771 h 2013279"/>
                  <a:gd name="connsiteX568" fmla="*/ 1155748 w 2918007"/>
                  <a:gd name="connsiteY568" fmla="*/ 1313127 h 2013279"/>
                  <a:gd name="connsiteX569" fmla="*/ 1133394 w 2918007"/>
                  <a:gd name="connsiteY569" fmla="*/ 1320313 h 2013279"/>
                  <a:gd name="connsiteX570" fmla="*/ 1133394 w 2918007"/>
                  <a:gd name="connsiteY570" fmla="*/ 1320314 h 2013279"/>
                  <a:gd name="connsiteX571" fmla="*/ 1133393 w 2918007"/>
                  <a:gd name="connsiteY571" fmla="*/ 1320314 h 2013279"/>
                  <a:gd name="connsiteX572" fmla="*/ 1123783 w 2918007"/>
                  <a:gd name="connsiteY572" fmla="*/ 1321101 h 2013279"/>
                  <a:gd name="connsiteX573" fmla="*/ 1122009 w 2918007"/>
                  <a:gd name="connsiteY573" fmla="*/ 1321247 h 2013279"/>
                  <a:gd name="connsiteX574" fmla="*/ 1122010 w 2918007"/>
                  <a:gd name="connsiteY574" fmla="*/ 1321247 h 2013279"/>
                  <a:gd name="connsiteX575" fmla="*/ 1123783 w 2918007"/>
                  <a:gd name="connsiteY575" fmla="*/ 1321101 h 2013279"/>
                  <a:gd name="connsiteX576" fmla="*/ 1133394 w 2918007"/>
                  <a:gd name="connsiteY576" fmla="*/ 1320314 h 2013279"/>
                  <a:gd name="connsiteX577" fmla="*/ 1133394 w 2918007"/>
                  <a:gd name="connsiteY577" fmla="*/ 1320314 h 2013279"/>
                  <a:gd name="connsiteX578" fmla="*/ 1133394 w 2918007"/>
                  <a:gd name="connsiteY578" fmla="*/ 1320313 h 2013279"/>
                  <a:gd name="connsiteX579" fmla="*/ 1152228 w 2918007"/>
                  <a:gd name="connsiteY579" fmla="*/ 1315185 h 2013279"/>
                  <a:gd name="connsiteX580" fmla="*/ 1155748 w 2918007"/>
                  <a:gd name="connsiteY580" fmla="*/ 1313127 h 2013279"/>
                  <a:gd name="connsiteX581" fmla="*/ 1159456 w 2918007"/>
                  <a:gd name="connsiteY581" fmla="*/ 1311935 h 2013279"/>
                  <a:gd name="connsiteX582" fmla="*/ 1163196 w 2918007"/>
                  <a:gd name="connsiteY582" fmla="*/ 1308771 h 2013279"/>
                  <a:gd name="connsiteX583" fmla="*/ 1174199 w 2918007"/>
                  <a:gd name="connsiteY583" fmla="*/ 1302337 h 2013279"/>
                  <a:gd name="connsiteX584" fmla="*/ 1182182 w 2918007"/>
                  <a:gd name="connsiteY584" fmla="*/ 1292713 h 2013279"/>
                  <a:gd name="connsiteX585" fmla="*/ 1188061 w 2918007"/>
                  <a:gd name="connsiteY585" fmla="*/ 1287740 h 2013279"/>
                  <a:gd name="connsiteX586" fmla="*/ 1191615 w 2918007"/>
                  <a:gd name="connsiteY586" fmla="*/ 1281340 h 2013279"/>
                  <a:gd name="connsiteX587" fmla="*/ 1194187 w 2918007"/>
                  <a:gd name="connsiteY587" fmla="*/ 1278240 h 2013279"/>
                  <a:gd name="connsiteX588" fmla="*/ 1195446 w 2918007"/>
                  <a:gd name="connsiteY588" fmla="*/ 1274442 h 2013279"/>
                  <a:gd name="connsiteX589" fmla="*/ 1199525 w 2918007"/>
                  <a:gd name="connsiteY589" fmla="*/ 1267097 h 2013279"/>
                  <a:gd name="connsiteX590" fmla="*/ 1207074 w 2918007"/>
                  <a:gd name="connsiteY590" fmla="*/ 1239361 h 2013279"/>
                  <a:gd name="connsiteX591" fmla="*/ 1338985 w 2918007"/>
                  <a:gd name="connsiteY591" fmla="*/ 1183949 h 2013279"/>
                  <a:gd name="connsiteX592" fmla="*/ 1407405 w 2918007"/>
                  <a:gd name="connsiteY592" fmla="*/ 1144545 h 2013279"/>
                  <a:gd name="connsiteX593" fmla="*/ 1416179 w 2918007"/>
                  <a:gd name="connsiteY593" fmla="*/ 1143968 h 2013279"/>
                  <a:gd name="connsiteX594" fmla="*/ 2652772 w 2918007"/>
                  <a:gd name="connsiteY594" fmla="*/ 1133539 h 2013279"/>
                  <a:gd name="connsiteX595" fmla="*/ 2652771 w 2918007"/>
                  <a:gd name="connsiteY595" fmla="*/ 1133539 h 2013279"/>
                  <a:gd name="connsiteX596" fmla="*/ 2658347 w 2918007"/>
                  <a:gd name="connsiteY596" fmla="*/ 1136743 h 2013279"/>
                  <a:gd name="connsiteX597" fmla="*/ 2656238 w 2918007"/>
                  <a:gd name="connsiteY597" fmla="*/ 1149470 h 2013279"/>
                  <a:gd name="connsiteX598" fmla="*/ 2608775 w 2918007"/>
                  <a:gd name="connsiteY598" fmla="*/ 1210423 h 2013279"/>
                  <a:gd name="connsiteX599" fmla="*/ 2595830 w 2918007"/>
                  <a:gd name="connsiteY599" fmla="*/ 1440075 h 2013279"/>
                  <a:gd name="connsiteX600" fmla="*/ 2595862 w 2918007"/>
                  <a:gd name="connsiteY600" fmla="*/ 1440173 h 2013279"/>
                  <a:gd name="connsiteX601" fmla="*/ 2604190 w 2918007"/>
                  <a:gd name="connsiteY601" fmla="*/ 1466825 h 2013279"/>
                  <a:gd name="connsiteX602" fmla="*/ 2605752 w 2918007"/>
                  <a:gd name="connsiteY602" fmla="*/ 1470831 h 2013279"/>
                  <a:gd name="connsiteX603" fmla="*/ 2606763 w 2918007"/>
                  <a:gd name="connsiteY603" fmla="*/ 1473965 h 2013279"/>
                  <a:gd name="connsiteX604" fmla="*/ 2608449 w 2918007"/>
                  <a:gd name="connsiteY604" fmla="*/ 1477747 h 2013279"/>
                  <a:gd name="connsiteX605" fmla="*/ 2611601 w 2918007"/>
                  <a:gd name="connsiteY605" fmla="*/ 1485829 h 2013279"/>
                  <a:gd name="connsiteX606" fmla="*/ 2613154 w 2918007"/>
                  <a:gd name="connsiteY606" fmla="*/ 1488300 h 2013279"/>
                  <a:gd name="connsiteX607" fmla="*/ 2616027 w 2918007"/>
                  <a:gd name="connsiteY607" fmla="*/ 1494746 h 2013279"/>
                  <a:gd name="connsiteX608" fmla="*/ 2629809 w 2918007"/>
                  <a:gd name="connsiteY608" fmla="*/ 1507569 h 2013279"/>
                  <a:gd name="connsiteX609" fmla="*/ 2629810 w 2918007"/>
                  <a:gd name="connsiteY609" fmla="*/ 1507569 h 2013279"/>
                  <a:gd name="connsiteX610" fmla="*/ 2623689 w 2918007"/>
                  <a:gd name="connsiteY610" fmla="*/ 1505064 h 2013279"/>
                  <a:gd name="connsiteX611" fmla="*/ 2613154 w 2918007"/>
                  <a:gd name="connsiteY611" fmla="*/ 1488300 h 2013279"/>
                  <a:gd name="connsiteX612" fmla="*/ 2608449 w 2918007"/>
                  <a:gd name="connsiteY612" fmla="*/ 1477747 h 2013279"/>
                  <a:gd name="connsiteX613" fmla="*/ 2605752 w 2918007"/>
                  <a:gd name="connsiteY613" fmla="*/ 1470831 h 2013279"/>
                  <a:gd name="connsiteX614" fmla="*/ 2595862 w 2918007"/>
                  <a:gd name="connsiteY614" fmla="*/ 1440173 h 2013279"/>
                  <a:gd name="connsiteX615" fmla="*/ 2595831 w 2918007"/>
                  <a:gd name="connsiteY615" fmla="*/ 1440075 h 2013279"/>
                  <a:gd name="connsiteX616" fmla="*/ 2608776 w 2918007"/>
                  <a:gd name="connsiteY616" fmla="*/ 1210423 h 2013279"/>
                  <a:gd name="connsiteX617" fmla="*/ 2656239 w 2918007"/>
                  <a:gd name="connsiteY617" fmla="*/ 1149470 h 2013279"/>
                  <a:gd name="connsiteX618" fmla="*/ 2652772 w 2918007"/>
                  <a:gd name="connsiteY618" fmla="*/ 1133539 h 2013279"/>
                  <a:gd name="connsiteX619" fmla="*/ 1601157 w 2918007"/>
                  <a:gd name="connsiteY619" fmla="*/ 1073712 h 2013279"/>
                  <a:gd name="connsiteX620" fmla="*/ 1576473 w 2918007"/>
                  <a:gd name="connsiteY620" fmla="*/ 1076979 h 2013279"/>
                  <a:gd name="connsiteX621" fmla="*/ 1572430 w 2918007"/>
                  <a:gd name="connsiteY621" fmla="*/ 1079639 h 2013279"/>
                  <a:gd name="connsiteX622" fmla="*/ 1570058 w 2918007"/>
                  <a:gd name="connsiteY622" fmla="*/ 1080129 h 2013279"/>
                  <a:gd name="connsiteX623" fmla="*/ 1566004 w 2918007"/>
                  <a:gd name="connsiteY623" fmla="*/ 1083868 h 2013279"/>
                  <a:gd name="connsiteX624" fmla="*/ 1559777 w 2918007"/>
                  <a:gd name="connsiteY624" fmla="*/ 1087965 h 2013279"/>
                  <a:gd name="connsiteX625" fmla="*/ 1554567 w 2918007"/>
                  <a:gd name="connsiteY625" fmla="*/ 1094416 h 2013279"/>
                  <a:gd name="connsiteX626" fmla="*/ 1552712 w 2918007"/>
                  <a:gd name="connsiteY626" fmla="*/ 1096127 h 2013279"/>
                  <a:gd name="connsiteX627" fmla="*/ 1551369 w 2918007"/>
                  <a:gd name="connsiteY627" fmla="*/ 1098376 h 2013279"/>
                  <a:gd name="connsiteX628" fmla="*/ 1550314 w 2918007"/>
                  <a:gd name="connsiteY628" fmla="*/ 1099682 h 2013279"/>
                  <a:gd name="connsiteX629" fmla="*/ 1547327 w 2918007"/>
                  <a:gd name="connsiteY629" fmla="*/ 1105141 h 2013279"/>
                  <a:gd name="connsiteX630" fmla="*/ 1547315 w 2918007"/>
                  <a:gd name="connsiteY630" fmla="*/ 1105159 h 2013279"/>
                  <a:gd name="connsiteX631" fmla="*/ 1539004 w 2918007"/>
                  <a:gd name="connsiteY631" fmla="*/ 1117269 h 2013279"/>
                  <a:gd name="connsiteX632" fmla="*/ 1536825 w 2918007"/>
                  <a:gd name="connsiteY632" fmla="*/ 1121746 h 2013279"/>
                  <a:gd name="connsiteX633" fmla="*/ 1536405 w 2918007"/>
                  <a:gd name="connsiteY633" fmla="*/ 1122409 h 2013279"/>
                  <a:gd name="connsiteX634" fmla="*/ 1528780 w 2918007"/>
                  <a:gd name="connsiteY634" fmla="*/ 1137648 h 2013279"/>
                  <a:gd name="connsiteX635" fmla="*/ 1524662 w 2918007"/>
                  <a:gd name="connsiteY635" fmla="*/ 1145040 h 2013279"/>
                  <a:gd name="connsiteX636" fmla="*/ 1511788 w 2918007"/>
                  <a:gd name="connsiteY636" fmla="*/ 1159254 h 2013279"/>
                  <a:gd name="connsiteX637" fmla="*/ 1511789 w 2918007"/>
                  <a:gd name="connsiteY637" fmla="*/ 1159254 h 2013279"/>
                  <a:gd name="connsiteX638" fmla="*/ 1522551 w 2918007"/>
                  <a:gd name="connsiteY638" fmla="*/ 1148830 h 2013279"/>
                  <a:gd name="connsiteX639" fmla="*/ 1524662 w 2918007"/>
                  <a:gd name="connsiteY639" fmla="*/ 1145040 h 2013279"/>
                  <a:gd name="connsiteX640" fmla="*/ 1525599 w 2918007"/>
                  <a:gd name="connsiteY640" fmla="*/ 1144006 h 2013279"/>
                  <a:gd name="connsiteX641" fmla="*/ 1528780 w 2918007"/>
                  <a:gd name="connsiteY641" fmla="*/ 1137648 h 2013279"/>
                  <a:gd name="connsiteX642" fmla="*/ 1531184 w 2918007"/>
                  <a:gd name="connsiteY642" fmla="*/ 1133334 h 2013279"/>
                  <a:gd name="connsiteX643" fmla="*/ 1536825 w 2918007"/>
                  <a:gd name="connsiteY643" fmla="*/ 1121746 h 2013279"/>
                  <a:gd name="connsiteX644" fmla="*/ 1547315 w 2918007"/>
                  <a:gd name="connsiteY644" fmla="*/ 1105159 h 2013279"/>
                  <a:gd name="connsiteX645" fmla="*/ 1547328 w 2918007"/>
                  <a:gd name="connsiteY645" fmla="*/ 1105141 h 2013279"/>
                  <a:gd name="connsiteX646" fmla="*/ 1551369 w 2918007"/>
                  <a:gd name="connsiteY646" fmla="*/ 1098376 h 2013279"/>
                  <a:gd name="connsiteX647" fmla="*/ 1554567 w 2918007"/>
                  <a:gd name="connsiteY647" fmla="*/ 1094416 h 2013279"/>
                  <a:gd name="connsiteX648" fmla="*/ 1566004 w 2918007"/>
                  <a:gd name="connsiteY648" fmla="*/ 1083868 h 2013279"/>
                  <a:gd name="connsiteX649" fmla="*/ 1572430 w 2918007"/>
                  <a:gd name="connsiteY649" fmla="*/ 1079639 h 2013279"/>
                  <a:gd name="connsiteX650" fmla="*/ 1601157 w 2918007"/>
                  <a:gd name="connsiteY650" fmla="*/ 1073712 h 2013279"/>
                  <a:gd name="connsiteX651" fmla="*/ 2527409 w 2918007"/>
                  <a:gd name="connsiteY651" fmla="*/ 1046420 h 2013279"/>
                  <a:gd name="connsiteX652" fmla="*/ 2492891 w 2918007"/>
                  <a:gd name="connsiteY652" fmla="*/ 1065121 h 2013279"/>
                  <a:gd name="connsiteX653" fmla="*/ 2405361 w 2918007"/>
                  <a:gd name="connsiteY653" fmla="*/ 1142082 h 2013279"/>
                  <a:gd name="connsiteX654" fmla="*/ 2405353 w 2918007"/>
                  <a:gd name="connsiteY654" fmla="*/ 1142088 h 2013279"/>
                  <a:gd name="connsiteX655" fmla="*/ 2381400 w 2918007"/>
                  <a:gd name="connsiteY655" fmla="*/ 1157480 h 2013279"/>
                  <a:gd name="connsiteX656" fmla="*/ 2379152 w 2918007"/>
                  <a:gd name="connsiteY656" fmla="*/ 1161081 h 2013279"/>
                  <a:gd name="connsiteX657" fmla="*/ 2376775 w 2918007"/>
                  <a:gd name="connsiteY657" fmla="*/ 1162804 h 2013279"/>
                  <a:gd name="connsiteX658" fmla="*/ 2375460 w 2918007"/>
                  <a:gd name="connsiteY658" fmla="*/ 1166993 h 2013279"/>
                  <a:gd name="connsiteX659" fmla="*/ 2371513 w 2918007"/>
                  <a:gd name="connsiteY659" fmla="*/ 1173316 h 2013279"/>
                  <a:gd name="connsiteX660" fmla="*/ 2372092 w 2918007"/>
                  <a:gd name="connsiteY660" fmla="*/ 1177724 h 2013279"/>
                  <a:gd name="connsiteX661" fmla="*/ 2370380 w 2918007"/>
                  <a:gd name="connsiteY661" fmla="*/ 1183179 h 2013279"/>
                  <a:gd name="connsiteX662" fmla="*/ 2378856 w 2918007"/>
                  <a:gd name="connsiteY662" fmla="*/ 1204882 h 2013279"/>
                  <a:gd name="connsiteX663" fmla="*/ 2378857 w 2918007"/>
                  <a:gd name="connsiteY663" fmla="*/ 1204882 h 2013279"/>
                  <a:gd name="connsiteX664" fmla="*/ 2374850 w 2918007"/>
                  <a:gd name="connsiteY664" fmla="*/ 1198706 h 2013279"/>
                  <a:gd name="connsiteX665" fmla="*/ 2372092 w 2918007"/>
                  <a:gd name="connsiteY665" fmla="*/ 1177724 h 2013279"/>
                  <a:gd name="connsiteX666" fmla="*/ 2375460 w 2918007"/>
                  <a:gd name="connsiteY666" fmla="*/ 1166993 h 2013279"/>
                  <a:gd name="connsiteX667" fmla="*/ 2379152 w 2918007"/>
                  <a:gd name="connsiteY667" fmla="*/ 1161081 h 2013279"/>
                  <a:gd name="connsiteX668" fmla="*/ 2405353 w 2918007"/>
                  <a:gd name="connsiteY668" fmla="*/ 1142088 h 2013279"/>
                  <a:gd name="connsiteX669" fmla="*/ 2405362 w 2918007"/>
                  <a:gd name="connsiteY669" fmla="*/ 1142082 h 2013279"/>
                  <a:gd name="connsiteX670" fmla="*/ 2492892 w 2918007"/>
                  <a:gd name="connsiteY670" fmla="*/ 1065121 h 2013279"/>
                  <a:gd name="connsiteX671" fmla="*/ 2505499 w 2918007"/>
                  <a:gd name="connsiteY671" fmla="*/ 1052134 h 2013279"/>
                  <a:gd name="connsiteX672" fmla="*/ 2527410 w 2918007"/>
                  <a:gd name="connsiteY672" fmla="*/ 1046420 h 2013279"/>
                  <a:gd name="connsiteX673" fmla="*/ 263974 w 2918007"/>
                  <a:gd name="connsiteY673" fmla="*/ 1036184 h 2013279"/>
                  <a:gd name="connsiteX674" fmla="*/ 218206 w 2918007"/>
                  <a:gd name="connsiteY674" fmla="*/ 1076127 h 2013279"/>
                  <a:gd name="connsiteX675" fmla="*/ 216422 w 2918007"/>
                  <a:gd name="connsiteY675" fmla="*/ 1086211 h 2013279"/>
                  <a:gd name="connsiteX676" fmla="*/ 215216 w 2918007"/>
                  <a:gd name="connsiteY676" fmla="*/ 1088800 h 2013279"/>
                  <a:gd name="connsiteX677" fmla="*/ 214493 w 2918007"/>
                  <a:gd name="connsiteY677" fmla="*/ 1097117 h 2013279"/>
                  <a:gd name="connsiteX678" fmla="*/ 214045 w 2918007"/>
                  <a:gd name="connsiteY678" fmla="*/ 1099648 h 2013279"/>
                  <a:gd name="connsiteX679" fmla="*/ 214045 w 2918007"/>
                  <a:gd name="connsiteY679" fmla="*/ 1102264 h 2013279"/>
                  <a:gd name="connsiteX680" fmla="*/ 213900 w 2918007"/>
                  <a:gd name="connsiteY680" fmla="*/ 1103934 h 2013279"/>
                  <a:gd name="connsiteX681" fmla="*/ 214045 w 2918007"/>
                  <a:gd name="connsiteY681" fmla="*/ 1110025 h 2013279"/>
                  <a:gd name="connsiteX682" fmla="*/ 214045 w 2918007"/>
                  <a:gd name="connsiteY682" fmla="*/ 1110067 h 2013279"/>
                  <a:gd name="connsiteX683" fmla="*/ 235003 w 2918007"/>
                  <a:gd name="connsiteY683" fmla="*/ 1186412 h 2013279"/>
                  <a:gd name="connsiteX684" fmla="*/ 161035 w 2918007"/>
                  <a:gd name="connsiteY684" fmla="*/ 1260294 h 2013279"/>
                  <a:gd name="connsiteX685" fmla="*/ 113572 w 2918007"/>
                  <a:gd name="connsiteY685" fmla="*/ 1302777 h 2013279"/>
                  <a:gd name="connsiteX686" fmla="*/ 145625 w 2918007"/>
                  <a:gd name="connsiteY686" fmla="*/ 1363114 h 2013279"/>
                  <a:gd name="connsiteX687" fmla="*/ 208498 w 2918007"/>
                  <a:gd name="connsiteY687" fmla="*/ 1513341 h 2013279"/>
                  <a:gd name="connsiteX688" fmla="*/ 344290 w 2918007"/>
                  <a:gd name="connsiteY688" fmla="*/ 1554044 h 2013279"/>
                  <a:gd name="connsiteX689" fmla="*/ 344290 w 2918007"/>
                  <a:gd name="connsiteY689" fmla="*/ 1554044 h 2013279"/>
                  <a:gd name="connsiteX690" fmla="*/ 282090 w 2918007"/>
                  <a:gd name="connsiteY690" fmla="*/ 1542758 h 2013279"/>
                  <a:gd name="connsiteX691" fmla="*/ 208499 w 2918007"/>
                  <a:gd name="connsiteY691" fmla="*/ 1513341 h 2013279"/>
                  <a:gd name="connsiteX692" fmla="*/ 145626 w 2918007"/>
                  <a:gd name="connsiteY692" fmla="*/ 1363114 h 2013279"/>
                  <a:gd name="connsiteX693" fmla="*/ 113573 w 2918007"/>
                  <a:gd name="connsiteY693" fmla="*/ 1302777 h 2013279"/>
                  <a:gd name="connsiteX694" fmla="*/ 161036 w 2918007"/>
                  <a:gd name="connsiteY694" fmla="*/ 1260294 h 2013279"/>
                  <a:gd name="connsiteX695" fmla="*/ 235004 w 2918007"/>
                  <a:gd name="connsiteY695" fmla="*/ 1186412 h 2013279"/>
                  <a:gd name="connsiteX696" fmla="*/ 214046 w 2918007"/>
                  <a:gd name="connsiteY696" fmla="*/ 1110067 h 2013279"/>
                  <a:gd name="connsiteX697" fmla="*/ 214045 w 2918007"/>
                  <a:gd name="connsiteY697" fmla="*/ 1110025 h 2013279"/>
                  <a:gd name="connsiteX698" fmla="*/ 214045 w 2918007"/>
                  <a:gd name="connsiteY698" fmla="*/ 1102264 h 2013279"/>
                  <a:gd name="connsiteX699" fmla="*/ 214493 w 2918007"/>
                  <a:gd name="connsiteY699" fmla="*/ 1097117 h 2013279"/>
                  <a:gd name="connsiteX700" fmla="*/ 216422 w 2918007"/>
                  <a:gd name="connsiteY700" fmla="*/ 1086211 h 2013279"/>
                  <a:gd name="connsiteX701" fmla="*/ 232770 w 2918007"/>
                  <a:gd name="connsiteY701" fmla="*/ 1051105 h 2013279"/>
                  <a:gd name="connsiteX702" fmla="*/ 263975 w 2918007"/>
                  <a:gd name="connsiteY702" fmla="*/ 1036184 h 2013279"/>
                  <a:gd name="connsiteX703" fmla="*/ 879145 w 2918007"/>
                  <a:gd name="connsiteY703" fmla="*/ 1012788 h 2013279"/>
                  <a:gd name="connsiteX704" fmla="*/ 879073 w 2918007"/>
                  <a:gd name="connsiteY704" fmla="*/ 1063241 h 2013279"/>
                  <a:gd name="connsiteX705" fmla="*/ 878176 w 2918007"/>
                  <a:gd name="connsiteY705" fmla="*/ 1081458 h 2013279"/>
                  <a:gd name="connsiteX706" fmla="*/ 876240 w 2918007"/>
                  <a:gd name="connsiteY706" fmla="*/ 1093224 h 2013279"/>
                  <a:gd name="connsiteX707" fmla="*/ 870489 w 2918007"/>
                  <a:gd name="connsiteY707" fmla="*/ 1111294 h 2013279"/>
                  <a:gd name="connsiteX708" fmla="*/ 865480 w 2918007"/>
                  <a:gd name="connsiteY708" fmla="*/ 1119963 h 2013279"/>
                  <a:gd name="connsiteX709" fmla="*/ 845860 w 2918007"/>
                  <a:gd name="connsiteY709" fmla="*/ 1132789 h 2013279"/>
                  <a:gd name="connsiteX710" fmla="*/ 845860 w 2918007"/>
                  <a:gd name="connsiteY710" fmla="*/ 1132789 h 2013279"/>
                  <a:gd name="connsiteX711" fmla="*/ 845860 w 2918007"/>
                  <a:gd name="connsiteY711" fmla="*/ 1132789 h 2013279"/>
                  <a:gd name="connsiteX712" fmla="*/ 845860 w 2918007"/>
                  <a:gd name="connsiteY712" fmla="*/ 1132789 h 2013279"/>
                  <a:gd name="connsiteX713" fmla="*/ 862531 w 2918007"/>
                  <a:gd name="connsiteY713" fmla="*/ 1125066 h 2013279"/>
                  <a:gd name="connsiteX714" fmla="*/ 865480 w 2918007"/>
                  <a:gd name="connsiteY714" fmla="*/ 1119963 h 2013279"/>
                  <a:gd name="connsiteX715" fmla="*/ 868321 w 2918007"/>
                  <a:gd name="connsiteY715" fmla="*/ 1118105 h 2013279"/>
                  <a:gd name="connsiteX716" fmla="*/ 870489 w 2918007"/>
                  <a:gd name="connsiteY716" fmla="*/ 1111294 h 2013279"/>
                  <a:gd name="connsiteX717" fmla="*/ 874371 w 2918007"/>
                  <a:gd name="connsiteY717" fmla="*/ 1104575 h 2013279"/>
                  <a:gd name="connsiteX718" fmla="*/ 876240 w 2918007"/>
                  <a:gd name="connsiteY718" fmla="*/ 1093224 h 2013279"/>
                  <a:gd name="connsiteX719" fmla="*/ 877845 w 2918007"/>
                  <a:gd name="connsiteY719" fmla="*/ 1088178 h 2013279"/>
                  <a:gd name="connsiteX720" fmla="*/ 878176 w 2918007"/>
                  <a:gd name="connsiteY720" fmla="*/ 1081458 h 2013279"/>
                  <a:gd name="connsiteX721" fmla="*/ 879055 w 2918007"/>
                  <a:gd name="connsiteY721" fmla="*/ 1076120 h 2013279"/>
                  <a:gd name="connsiteX722" fmla="*/ 879073 w 2918007"/>
                  <a:gd name="connsiteY722" fmla="*/ 1063241 h 2013279"/>
                  <a:gd name="connsiteX723" fmla="*/ 879698 w 2918007"/>
                  <a:gd name="connsiteY723" fmla="*/ 1050556 h 2013279"/>
                  <a:gd name="connsiteX724" fmla="*/ 879145 w 2918007"/>
                  <a:gd name="connsiteY724" fmla="*/ 1012788 h 2013279"/>
                  <a:gd name="connsiteX725" fmla="*/ 2564606 w 2918007"/>
                  <a:gd name="connsiteY725" fmla="*/ 997242 h 2013279"/>
                  <a:gd name="connsiteX726" fmla="*/ 2603698 w 2918007"/>
                  <a:gd name="connsiteY726" fmla="*/ 1004351 h 2013279"/>
                  <a:gd name="connsiteX727" fmla="*/ 2614978 w 2918007"/>
                  <a:gd name="connsiteY727" fmla="*/ 1008193 h 2013279"/>
                  <a:gd name="connsiteX728" fmla="*/ 2637702 w 2918007"/>
                  <a:gd name="connsiteY728" fmla="*/ 1017378 h 2013279"/>
                  <a:gd name="connsiteX729" fmla="*/ 2644937 w 2918007"/>
                  <a:gd name="connsiteY729" fmla="*/ 1020730 h 2013279"/>
                  <a:gd name="connsiteX730" fmla="*/ 2655621 w 2918007"/>
                  <a:gd name="connsiteY730" fmla="*/ 1026333 h 2013279"/>
                  <a:gd name="connsiteX731" fmla="*/ 2666553 w 2918007"/>
                  <a:gd name="connsiteY731" fmla="*/ 1032810 h 2013279"/>
                  <a:gd name="connsiteX732" fmla="*/ 2666554 w 2918007"/>
                  <a:gd name="connsiteY732" fmla="*/ 1032810 h 2013279"/>
                  <a:gd name="connsiteX733" fmla="*/ 2655622 w 2918007"/>
                  <a:gd name="connsiteY733" fmla="*/ 1026333 h 2013279"/>
                  <a:gd name="connsiteX734" fmla="*/ 2647325 w 2918007"/>
                  <a:gd name="connsiteY734" fmla="*/ 1021836 h 2013279"/>
                  <a:gd name="connsiteX735" fmla="*/ 2644937 w 2918007"/>
                  <a:gd name="connsiteY735" fmla="*/ 1020730 h 2013279"/>
                  <a:gd name="connsiteX736" fmla="*/ 2641386 w 2918007"/>
                  <a:gd name="connsiteY736" fmla="*/ 1018868 h 2013279"/>
                  <a:gd name="connsiteX737" fmla="*/ 2637702 w 2918007"/>
                  <a:gd name="connsiteY737" fmla="*/ 1017378 h 2013279"/>
                  <a:gd name="connsiteX738" fmla="*/ 2625912 w 2918007"/>
                  <a:gd name="connsiteY738" fmla="*/ 1011917 h 2013279"/>
                  <a:gd name="connsiteX739" fmla="*/ 2614978 w 2918007"/>
                  <a:gd name="connsiteY739" fmla="*/ 1008193 h 2013279"/>
                  <a:gd name="connsiteX740" fmla="*/ 2606925 w 2918007"/>
                  <a:gd name="connsiteY740" fmla="*/ 1004938 h 2013279"/>
                  <a:gd name="connsiteX741" fmla="*/ 2603698 w 2918007"/>
                  <a:gd name="connsiteY741" fmla="*/ 1004351 h 2013279"/>
                  <a:gd name="connsiteX742" fmla="*/ 2596600 w 2918007"/>
                  <a:gd name="connsiteY742" fmla="*/ 1001933 h 2013279"/>
                  <a:gd name="connsiteX743" fmla="*/ 2564606 w 2918007"/>
                  <a:gd name="connsiteY743" fmla="*/ 997242 h 2013279"/>
                  <a:gd name="connsiteX744" fmla="*/ 1813999 w 2918007"/>
                  <a:gd name="connsiteY744" fmla="*/ 984389 h 2013279"/>
                  <a:gd name="connsiteX745" fmla="*/ 1784643 w 2918007"/>
                  <a:gd name="connsiteY745" fmla="*/ 990623 h 2013279"/>
                  <a:gd name="connsiteX746" fmla="*/ 1716838 w 2918007"/>
                  <a:gd name="connsiteY746" fmla="*/ 1093443 h 2013279"/>
                  <a:gd name="connsiteX747" fmla="*/ 1782177 w 2918007"/>
                  <a:gd name="connsiteY747" fmla="*/ 1233820 h 2013279"/>
                  <a:gd name="connsiteX748" fmla="*/ 1782185 w 2918007"/>
                  <a:gd name="connsiteY748" fmla="*/ 1233834 h 2013279"/>
                  <a:gd name="connsiteX749" fmla="*/ 1794023 w 2918007"/>
                  <a:gd name="connsiteY749" fmla="*/ 1260629 h 2013279"/>
                  <a:gd name="connsiteX750" fmla="*/ 1796091 w 2918007"/>
                  <a:gd name="connsiteY750" fmla="*/ 1269981 h 2013279"/>
                  <a:gd name="connsiteX751" fmla="*/ 1796318 w 2918007"/>
                  <a:gd name="connsiteY751" fmla="*/ 1274388 h 2013279"/>
                  <a:gd name="connsiteX752" fmla="*/ 1790412 w 2918007"/>
                  <a:gd name="connsiteY752" fmla="*/ 1282391 h 2013279"/>
                  <a:gd name="connsiteX753" fmla="*/ 1790413 w 2918007"/>
                  <a:gd name="connsiteY753" fmla="*/ 1282391 h 2013279"/>
                  <a:gd name="connsiteX754" fmla="*/ 1796460 w 2918007"/>
                  <a:gd name="connsiteY754" fmla="*/ 1277152 h 2013279"/>
                  <a:gd name="connsiteX755" fmla="*/ 1796318 w 2918007"/>
                  <a:gd name="connsiteY755" fmla="*/ 1274388 h 2013279"/>
                  <a:gd name="connsiteX756" fmla="*/ 1796894 w 2918007"/>
                  <a:gd name="connsiteY756" fmla="*/ 1273608 h 2013279"/>
                  <a:gd name="connsiteX757" fmla="*/ 1796091 w 2918007"/>
                  <a:gd name="connsiteY757" fmla="*/ 1269981 h 2013279"/>
                  <a:gd name="connsiteX758" fmla="*/ 1795820 w 2918007"/>
                  <a:gd name="connsiteY758" fmla="*/ 1264696 h 2013279"/>
                  <a:gd name="connsiteX759" fmla="*/ 1794023 w 2918007"/>
                  <a:gd name="connsiteY759" fmla="*/ 1260629 h 2013279"/>
                  <a:gd name="connsiteX760" fmla="*/ 1792627 w 2918007"/>
                  <a:gd name="connsiteY760" fmla="*/ 1254320 h 2013279"/>
                  <a:gd name="connsiteX761" fmla="*/ 1782185 w 2918007"/>
                  <a:gd name="connsiteY761" fmla="*/ 1233834 h 2013279"/>
                  <a:gd name="connsiteX762" fmla="*/ 1782178 w 2918007"/>
                  <a:gd name="connsiteY762" fmla="*/ 1233820 h 2013279"/>
                  <a:gd name="connsiteX763" fmla="*/ 1716839 w 2918007"/>
                  <a:gd name="connsiteY763" fmla="*/ 1093443 h 2013279"/>
                  <a:gd name="connsiteX764" fmla="*/ 1784644 w 2918007"/>
                  <a:gd name="connsiteY764" fmla="*/ 990623 h 2013279"/>
                  <a:gd name="connsiteX765" fmla="*/ 1792012 w 2918007"/>
                  <a:gd name="connsiteY765" fmla="*/ 987477 h 2013279"/>
                  <a:gd name="connsiteX766" fmla="*/ 1813999 w 2918007"/>
                  <a:gd name="connsiteY766" fmla="*/ 984389 h 2013279"/>
                  <a:gd name="connsiteX767" fmla="*/ 570790 w 2918007"/>
                  <a:gd name="connsiteY767" fmla="*/ 977636 h 2013279"/>
                  <a:gd name="connsiteX768" fmla="*/ 565396 w 2918007"/>
                  <a:gd name="connsiteY768" fmla="*/ 978309 h 2013279"/>
                  <a:gd name="connsiteX769" fmla="*/ 549369 w 2918007"/>
                  <a:gd name="connsiteY769" fmla="*/ 1078666 h 2013279"/>
                  <a:gd name="connsiteX770" fmla="*/ 533677 w 2918007"/>
                  <a:gd name="connsiteY770" fmla="*/ 1099408 h 2013279"/>
                  <a:gd name="connsiteX771" fmla="*/ 530098 w 2918007"/>
                  <a:gd name="connsiteY771" fmla="*/ 1103523 h 2013279"/>
                  <a:gd name="connsiteX772" fmla="*/ 524473 w 2918007"/>
                  <a:gd name="connsiteY772" fmla="*/ 1109219 h 2013279"/>
                  <a:gd name="connsiteX773" fmla="*/ 515046 w 2918007"/>
                  <a:gd name="connsiteY773" fmla="*/ 1114856 h 2013279"/>
                  <a:gd name="connsiteX774" fmla="*/ 515044 w 2918007"/>
                  <a:gd name="connsiteY774" fmla="*/ 1114857 h 2013279"/>
                  <a:gd name="connsiteX775" fmla="*/ 515044 w 2918007"/>
                  <a:gd name="connsiteY775" fmla="*/ 1114857 h 2013279"/>
                  <a:gd name="connsiteX776" fmla="*/ 515046 w 2918007"/>
                  <a:gd name="connsiteY776" fmla="*/ 1114856 h 2013279"/>
                  <a:gd name="connsiteX777" fmla="*/ 521053 w 2918007"/>
                  <a:gd name="connsiteY777" fmla="*/ 1112683 h 2013279"/>
                  <a:gd name="connsiteX778" fmla="*/ 524473 w 2918007"/>
                  <a:gd name="connsiteY778" fmla="*/ 1109219 h 2013279"/>
                  <a:gd name="connsiteX779" fmla="*/ 525869 w 2918007"/>
                  <a:gd name="connsiteY779" fmla="*/ 1108385 h 2013279"/>
                  <a:gd name="connsiteX780" fmla="*/ 530098 w 2918007"/>
                  <a:gd name="connsiteY780" fmla="*/ 1103523 h 2013279"/>
                  <a:gd name="connsiteX781" fmla="*/ 532091 w 2918007"/>
                  <a:gd name="connsiteY781" fmla="*/ 1101504 h 2013279"/>
                  <a:gd name="connsiteX782" fmla="*/ 533677 w 2918007"/>
                  <a:gd name="connsiteY782" fmla="*/ 1099408 h 2013279"/>
                  <a:gd name="connsiteX783" fmla="*/ 535779 w 2918007"/>
                  <a:gd name="connsiteY783" fmla="*/ 1096991 h 2013279"/>
                  <a:gd name="connsiteX784" fmla="*/ 549370 w 2918007"/>
                  <a:gd name="connsiteY784" fmla="*/ 1078666 h 2013279"/>
                  <a:gd name="connsiteX785" fmla="*/ 565397 w 2918007"/>
                  <a:gd name="connsiteY785" fmla="*/ 978309 h 2013279"/>
                  <a:gd name="connsiteX786" fmla="*/ 570790 w 2918007"/>
                  <a:gd name="connsiteY786" fmla="*/ 977636 h 2013279"/>
                  <a:gd name="connsiteX787" fmla="*/ 689293 w 2918007"/>
                  <a:gd name="connsiteY787" fmla="*/ 967843 h 2013279"/>
                  <a:gd name="connsiteX788" fmla="*/ 722335 w 2918007"/>
                  <a:gd name="connsiteY788" fmla="*/ 971042 h 2013279"/>
                  <a:gd name="connsiteX789" fmla="*/ 729412 w 2918007"/>
                  <a:gd name="connsiteY789" fmla="*/ 975023 h 2013279"/>
                  <a:gd name="connsiteX790" fmla="*/ 735016 w 2918007"/>
                  <a:gd name="connsiteY790" fmla="*/ 979910 h 2013279"/>
                  <a:gd name="connsiteX791" fmla="*/ 738156 w 2918007"/>
                  <a:gd name="connsiteY791" fmla="*/ 984902 h 2013279"/>
                  <a:gd name="connsiteX792" fmla="*/ 741977 w 2918007"/>
                  <a:gd name="connsiteY792" fmla="*/ 992236 h 2013279"/>
                  <a:gd name="connsiteX793" fmla="*/ 744546 w 2918007"/>
                  <a:gd name="connsiteY793" fmla="*/ 995058 h 2013279"/>
                  <a:gd name="connsiteX794" fmla="*/ 747197 w 2918007"/>
                  <a:gd name="connsiteY794" fmla="*/ 999272 h 2013279"/>
                  <a:gd name="connsiteX795" fmla="*/ 748894 w 2918007"/>
                  <a:gd name="connsiteY795" fmla="*/ 999834 h 2013279"/>
                  <a:gd name="connsiteX796" fmla="*/ 751067 w 2918007"/>
                  <a:gd name="connsiteY796" fmla="*/ 1002221 h 2013279"/>
                  <a:gd name="connsiteX797" fmla="*/ 771275 w 2918007"/>
                  <a:gd name="connsiteY797" fmla="*/ 1007247 h 2013279"/>
                  <a:gd name="connsiteX798" fmla="*/ 771275 w 2918007"/>
                  <a:gd name="connsiteY798" fmla="*/ 1007247 h 2013279"/>
                  <a:gd name="connsiteX799" fmla="*/ 748894 w 2918007"/>
                  <a:gd name="connsiteY799" fmla="*/ 999834 h 2013279"/>
                  <a:gd name="connsiteX800" fmla="*/ 744546 w 2918007"/>
                  <a:gd name="connsiteY800" fmla="*/ 995058 h 2013279"/>
                  <a:gd name="connsiteX801" fmla="*/ 738156 w 2918007"/>
                  <a:gd name="connsiteY801" fmla="*/ 984902 h 2013279"/>
                  <a:gd name="connsiteX802" fmla="*/ 736006 w 2918007"/>
                  <a:gd name="connsiteY802" fmla="*/ 980773 h 2013279"/>
                  <a:gd name="connsiteX803" fmla="*/ 735016 w 2918007"/>
                  <a:gd name="connsiteY803" fmla="*/ 979910 h 2013279"/>
                  <a:gd name="connsiteX804" fmla="*/ 733328 w 2918007"/>
                  <a:gd name="connsiteY804" fmla="*/ 977226 h 2013279"/>
                  <a:gd name="connsiteX805" fmla="*/ 729412 w 2918007"/>
                  <a:gd name="connsiteY805" fmla="*/ 975023 h 2013279"/>
                  <a:gd name="connsiteX806" fmla="*/ 725160 w 2918007"/>
                  <a:gd name="connsiteY806" fmla="*/ 971316 h 2013279"/>
                  <a:gd name="connsiteX807" fmla="*/ 722335 w 2918007"/>
                  <a:gd name="connsiteY807" fmla="*/ 971042 h 2013279"/>
                  <a:gd name="connsiteX808" fmla="*/ 719079 w 2918007"/>
                  <a:gd name="connsiteY808" fmla="*/ 969211 h 2013279"/>
                  <a:gd name="connsiteX809" fmla="*/ 689293 w 2918007"/>
                  <a:gd name="connsiteY809" fmla="*/ 967843 h 2013279"/>
                  <a:gd name="connsiteX810" fmla="*/ 398862 w 2918007"/>
                  <a:gd name="connsiteY810" fmla="*/ 959300 h 2013279"/>
                  <a:gd name="connsiteX811" fmla="*/ 398861 w 2918007"/>
                  <a:gd name="connsiteY811" fmla="*/ 959300 h 2013279"/>
                  <a:gd name="connsiteX812" fmla="*/ 411984 w 2918007"/>
                  <a:gd name="connsiteY812" fmla="*/ 965201 h 2013279"/>
                  <a:gd name="connsiteX813" fmla="*/ 414414 w 2918007"/>
                  <a:gd name="connsiteY813" fmla="*/ 968797 h 2013279"/>
                  <a:gd name="connsiteX814" fmla="*/ 418220 w 2918007"/>
                  <a:gd name="connsiteY814" fmla="*/ 977582 h 2013279"/>
                  <a:gd name="connsiteX815" fmla="*/ 419107 w 2918007"/>
                  <a:gd name="connsiteY815" fmla="*/ 980821 h 2013279"/>
                  <a:gd name="connsiteX816" fmla="*/ 419924 w 2918007"/>
                  <a:gd name="connsiteY816" fmla="*/ 986313 h 2013279"/>
                  <a:gd name="connsiteX817" fmla="*/ 395049 w 2918007"/>
                  <a:gd name="connsiteY817" fmla="*/ 1014479 h 2013279"/>
                  <a:gd name="connsiteX818" fmla="*/ 387641 w 2918007"/>
                  <a:gd name="connsiteY818" fmla="*/ 1033184 h 2013279"/>
                  <a:gd name="connsiteX819" fmla="*/ 384614 w 2918007"/>
                  <a:gd name="connsiteY819" fmla="*/ 1037577 h 2013279"/>
                  <a:gd name="connsiteX820" fmla="*/ 384465 w 2918007"/>
                  <a:gd name="connsiteY820" fmla="*/ 1041202 h 2013279"/>
                  <a:gd name="connsiteX821" fmla="*/ 382056 w 2918007"/>
                  <a:gd name="connsiteY821" fmla="*/ 1047284 h 2013279"/>
                  <a:gd name="connsiteX822" fmla="*/ 379955 w 2918007"/>
                  <a:gd name="connsiteY822" fmla="*/ 1082340 h 2013279"/>
                  <a:gd name="connsiteX823" fmla="*/ 382328 w 2918007"/>
                  <a:gd name="connsiteY823" fmla="*/ 1092971 h 2013279"/>
                  <a:gd name="connsiteX824" fmla="*/ 382143 w 2918007"/>
                  <a:gd name="connsiteY824" fmla="*/ 1097462 h 2013279"/>
                  <a:gd name="connsiteX825" fmla="*/ 384505 w 2918007"/>
                  <a:gd name="connsiteY825" fmla="*/ 1102721 h 2013279"/>
                  <a:gd name="connsiteX826" fmla="*/ 387752 w 2918007"/>
                  <a:gd name="connsiteY826" fmla="*/ 1117260 h 2013279"/>
                  <a:gd name="connsiteX827" fmla="*/ 397161 w 2918007"/>
                  <a:gd name="connsiteY827" fmla="*/ 1130894 h 2013279"/>
                  <a:gd name="connsiteX828" fmla="*/ 407513 w 2918007"/>
                  <a:gd name="connsiteY828" fmla="*/ 1153937 h 2013279"/>
                  <a:gd name="connsiteX829" fmla="*/ 420968 w 2918007"/>
                  <a:gd name="connsiteY829" fmla="*/ 1165389 h 2013279"/>
                  <a:gd name="connsiteX830" fmla="*/ 429075 w 2918007"/>
                  <a:gd name="connsiteY830" fmla="*/ 1177137 h 2013279"/>
                  <a:gd name="connsiteX831" fmla="*/ 452015 w 2918007"/>
                  <a:gd name="connsiteY831" fmla="*/ 1191815 h 2013279"/>
                  <a:gd name="connsiteX832" fmla="*/ 455726 w 2918007"/>
                  <a:gd name="connsiteY832" fmla="*/ 1194973 h 2013279"/>
                  <a:gd name="connsiteX833" fmla="*/ 458053 w 2918007"/>
                  <a:gd name="connsiteY833" fmla="*/ 1195679 h 2013279"/>
                  <a:gd name="connsiteX834" fmla="*/ 460617 w 2918007"/>
                  <a:gd name="connsiteY834" fmla="*/ 1197319 h 2013279"/>
                  <a:gd name="connsiteX835" fmla="*/ 498089 w 2918007"/>
                  <a:gd name="connsiteY835" fmla="*/ 1207814 h 2013279"/>
                  <a:gd name="connsiteX836" fmla="*/ 498090 w 2918007"/>
                  <a:gd name="connsiteY836" fmla="*/ 1207814 h 2013279"/>
                  <a:gd name="connsiteX837" fmla="*/ 458053 w 2918007"/>
                  <a:gd name="connsiteY837" fmla="*/ 1195679 h 2013279"/>
                  <a:gd name="connsiteX838" fmla="*/ 452015 w 2918007"/>
                  <a:gd name="connsiteY838" fmla="*/ 1191815 h 2013279"/>
                  <a:gd name="connsiteX839" fmla="*/ 420968 w 2918007"/>
                  <a:gd name="connsiteY839" fmla="*/ 1165389 h 2013279"/>
                  <a:gd name="connsiteX840" fmla="*/ 397161 w 2918007"/>
                  <a:gd name="connsiteY840" fmla="*/ 1130894 h 2013279"/>
                  <a:gd name="connsiteX841" fmla="*/ 384505 w 2918007"/>
                  <a:gd name="connsiteY841" fmla="*/ 1102721 h 2013279"/>
                  <a:gd name="connsiteX842" fmla="*/ 382328 w 2918007"/>
                  <a:gd name="connsiteY842" fmla="*/ 1092971 h 2013279"/>
                  <a:gd name="connsiteX843" fmla="*/ 384465 w 2918007"/>
                  <a:gd name="connsiteY843" fmla="*/ 1041202 h 2013279"/>
                  <a:gd name="connsiteX844" fmla="*/ 387641 w 2918007"/>
                  <a:gd name="connsiteY844" fmla="*/ 1033184 h 2013279"/>
                  <a:gd name="connsiteX845" fmla="*/ 419925 w 2918007"/>
                  <a:gd name="connsiteY845" fmla="*/ 986313 h 2013279"/>
                  <a:gd name="connsiteX846" fmla="*/ 419401 w 2918007"/>
                  <a:gd name="connsiteY846" fmla="*/ 981897 h 2013279"/>
                  <a:gd name="connsiteX847" fmla="*/ 419107 w 2918007"/>
                  <a:gd name="connsiteY847" fmla="*/ 980821 h 2013279"/>
                  <a:gd name="connsiteX848" fmla="*/ 418836 w 2918007"/>
                  <a:gd name="connsiteY848" fmla="*/ 979002 h 2013279"/>
                  <a:gd name="connsiteX849" fmla="*/ 418220 w 2918007"/>
                  <a:gd name="connsiteY849" fmla="*/ 977582 h 2013279"/>
                  <a:gd name="connsiteX850" fmla="*/ 416772 w 2918007"/>
                  <a:gd name="connsiteY850" fmla="*/ 972287 h 2013279"/>
                  <a:gd name="connsiteX851" fmla="*/ 414414 w 2918007"/>
                  <a:gd name="connsiteY851" fmla="*/ 968797 h 2013279"/>
                  <a:gd name="connsiteX852" fmla="*/ 413067 w 2918007"/>
                  <a:gd name="connsiteY852" fmla="*/ 965688 h 2013279"/>
                  <a:gd name="connsiteX853" fmla="*/ 411984 w 2918007"/>
                  <a:gd name="connsiteY853" fmla="*/ 965201 h 2013279"/>
                  <a:gd name="connsiteX854" fmla="*/ 410454 w 2918007"/>
                  <a:gd name="connsiteY854" fmla="*/ 962936 h 2013279"/>
                  <a:gd name="connsiteX855" fmla="*/ 398862 w 2918007"/>
                  <a:gd name="connsiteY855" fmla="*/ 959300 h 2013279"/>
                  <a:gd name="connsiteX856" fmla="*/ 1765535 w 2918007"/>
                  <a:gd name="connsiteY856" fmla="*/ 943908 h 2013279"/>
                  <a:gd name="connsiteX857" fmla="*/ 1765535 w 2918007"/>
                  <a:gd name="connsiteY857" fmla="*/ 943908 h 2013279"/>
                  <a:gd name="connsiteX858" fmla="*/ 1796971 w 2918007"/>
                  <a:gd name="connsiteY858" fmla="*/ 947765 h 2013279"/>
                  <a:gd name="connsiteX859" fmla="*/ 1796972 w 2918007"/>
                  <a:gd name="connsiteY859" fmla="*/ 947765 h 2013279"/>
                  <a:gd name="connsiteX860" fmla="*/ 256047 w 2918007"/>
                  <a:gd name="connsiteY860" fmla="*/ 934558 h 2013279"/>
                  <a:gd name="connsiteX861" fmla="*/ 224524 w 2918007"/>
                  <a:gd name="connsiteY861" fmla="*/ 938906 h 2013279"/>
                  <a:gd name="connsiteX862" fmla="*/ 92614 w 2918007"/>
                  <a:gd name="connsiteY862" fmla="*/ 1212886 h 2013279"/>
                  <a:gd name="connsiteX863" fmla="*/ 129906 w 2918007"/>
                  <a:gd name="connsiteY863" fmla="*/ 1225738 h 2013279"/>
                  <a:gd name="connsiteX864" fmla="*/ 129907 w 2918007"/>
                  <a:gd name="connsiteY864" fmla="*/ 1225738 h 2013279"/>
                  <a:gd name="connsiteX865" fmla="*/ 104211 w 2918007"/>
                  <a:gd name="connsiteY865" fmla="*/ 1219687 h 2013279"/>
                  <a:gd name="connsiteX866" fmla="*/ 92615 w 2918007"/>
                  <a:gd name="connsiteY866" fmla="*/ 1212886 h 2013279"/>
                  <a:gd name="connsiteX867" fmla="*/ 224525 w 2918007"/>
                  <a:gd name="connsiteY867" fmla="*/ 938906 h 2013279"/>
                  <a:gd name="connsiteX868" fmla="*/ 256047 w 2918007"/>
                  <a:gd name="connsiteY868" fmla="*/ 934558 h 2013279"/>
                  <a:gd name="connsiteX869" fmla="*/ 1986208 w 2918007"/>
                  <a:gd name="connsiteY869" fmla="*/ 925360 h 2013279"/>
                  <a:gd name="connsiteX870" fmla="*/ 2026981 w 2918007"/>
                  <a:gd name="connsiteY870" fmla="*/ 926346 h 2013279"/>
                  <a:gd name="connsiteX871" fmla="*/ 2026981 w 2918007"/>
                  <a:gd name="connsiteY871" fmla="*/ 926346 h 2013279"/>
                  <a:gd name="connsiteX872" fmla="*/ 2070517 w 2918007"/>
                  <a:gd name="connsiteY872" fmla="*/ 942003 h 2013279"/>
                  <a:gd name="connsiteX873" fmla="*/ 2100228 w 2918007"/>
                  <a:gd name="connsiteY873" fmla="*/ 962163 h 2013279"/>
                  <a:gd name="connsiteX874" fmla="*/ 2115366 w 2918007"/>
                  <a:gd name="connsiteY874" fmla="*/ 975408 h 2013279"/>
                  <a:gd name="connsiteX875" fmla="*/ 2137563 w 2918007"/>
                  <a:gd name="connsiteY875" fmla="*/ 1003792 h 2013279"/>
                  <a:gd name="connsiteX876" fmla="*/ 2145723 w 2918007"/>
                  <a:gd name="connsiteY876" fmla="*/ 1015055 h 2013279"/>
                  <a:gd name="connsiteX877" fmla="*/ 2164347 w 2918007"/>
                  <a:gd name="connsiteY877" fmla="*/ 1042341 h 2013279"/>
                  <a:gd name="connsiteX878" fmla="*/ 2174315 w 2918007"/>
                  <a:gd name="connsiteY878" fmla="*/ 1062173 h 2013279"/>
                  <a:gd name="connsiteX879" fmla="*/ 2177239 w 2918007"/>
                  <a:gd name="connsiteY879" fmla="*/ 1073089 h 2013279"/>
                  <a:gd name="connsiteX880" fmla="*/ 2180730 w 2918007"/>
                  <a:gd name="connsiteY880" fmla="*/ 1087374 h 2013279"/>
                  <a:gd name="connsiteX881" fmla="*/ 2181479 w 2918007"/>
                  <a:gd name="connsiteY881" fmla="*/ 1089577 h 2013279"/>
                  <a:gd name="connsiteX882" fmla="*/ 2183689 w 2918007"/>
                  <a:gd name="connsiteY882" fmla="*/ 1098396 h 2013279"/>
                  <a:gd name="connsiteX883" fmla="*/ 2185828 w 2918007"/>
                  <a:gd name="connsiteY883" fmla="*/ 1102362 h 2013279"/>
                  <a:gd name="connsiteX884" fmla="*/ 2187556 w 2918007"/>
                  <a:gd name="connsiteY884" fmla="*/ 1107443 h 2013279"/>
                  <a:gd name="connsiteX885" fmla="*/ 2189098 w 2918007"/>
                  <a:gd name="connsiteY885" fmla="*/ 1108425 h 2013279"/>
                  <a:gd name="connsiteX886" fmla="*/ 2190979 w 2918007"/>
                  <a:gd name="connsiteY886" fmla="*/ 1111913 h 2013279"/>
                  <a:gd name="connsiteX887" fmla="*/ 2200752 w 2918007"/>
                  <a:gd name="connsiteY887" fmla="*/ 1115847 h 2013279"/>
                  <a:gd name="connsiteX888" fmla="*/ 2200754 w 2918007"/>
                  <a:gd name="connsiteY888" fmla="*/ 1115848 h 2013279"/>
                  <a:gd name="connsiteX889" fmla="*/ 2200754 w 2918007"/>
                  <a:gd name="connsiteY889" fmla="*/ 1115848 h 2013279"/>
                  <a:gd name="connsiteX890" fmla="*/ 2200752 w 2918007"/>
                  <a:gd name="connsiteY890" fmla="*/ 1115847 h 2013279"/>
                  <a:gd name="connsiteX891" fmla="*/ 2189098 w 2918007"/>
                  <a:gd name="connsiteY891" fmla="*/ 1108425 h 2013279"/>
                  <a:gd name="connsiteX892" fmla="*/ 2185828 w 2918007"/>
                  <a:gd name="connsiteY892" fmla="*/ 1102362 h 2013279"/>
                  <a:gd name="connsiteX893" fmla="*/ 2181479 w 2918007"/>
                  <a:gd name="connsiteY893" fmla="*/ 1089577 h 2013279"/>
                  <a:gd name="connsiteX894" fmla="*/ 2178927 w 2918007"/>
                  <a:gd name="connsiteY894" fmla="*/ 1079393 h 2013279"/>
                  <a:gd name="connsiteX895" fmla="*/ 2177239 w 2918007"/>
                  <a:gd name="connsiteY895" fmla="*/ 1073089 h 2013279"/>
                  <a:gd name="connsiteX896" fmla="*/ 2174814 w 2918007"/>
                  <a:gd name="connsiteY896" fmla="*/ 1063165 h 2013279"/>
                  <a:gd name="connsiteX897" fmla="*/ 2174315 w 2918007"/>
                  <a:gd name="connsiteY897" fmla="*/ 1062173 h 2013279"/>
                  <a:gd name="connsiteX898" fmla="*/ 2173534 w 2918007"/>
                  <a:gd name="connsiteY898" fmla="*/ 1059256 h 2013279"/>
                  <a:gd name="connsiteX899" fmla="*/ 2164348 w 2918007"/>
                  <a:gd name="connsiteY899" fmla="*/ 1042341 h 2013279"/>
                  <a:gd name="connsiteX900" fmla="*/ 2142582 w 2918007"/>
                  <a:gd name="connsiteY900" fmla="*/ 1010210 h 2013279"/>
                  <a:gd name="connsiteX901" fmla="*/ 2137563 w 2918007"/>
                  <a:gd name="connsiteY901" fmla="*/ 1003792 h 2013279"/>
                  <a:gd name="connsiteX902" fmla="*/ 2119821 w 2918007"/>
                  <a:gd name="connsiteY902" fmla="*/ 979306 h 2013279"/>
                  <a:gd name="connsiteX903" fmla="*/ 2115366 w 2918007"/>
                  <a:gd name="connsiteY903" fmla="*/ 975408 h 2013279"/>
                  <a:gd name="connsiteX904" fmla="*/ 2110413 w 2918007"/>
                  <a:gd name="connsiteY904" fmla="*/ 969074 h 2013279"/>
                  <a:gd name="connsiteX905" fmla="*/ 2100228 w 2918007"/>
                  <a:gd name="connsiteY905" fmla="*/ 962163 h 2013279"/>
                  <a:gd name="connsiteX906" fmla="*/ 2081841 w 2918007"/>
                  <a:gd name="connsiteY906" fmla="*/ 946075 h 2013279"/>
                  <a:gd name="connsiteX907" fmla="*/ 2070517 w 2918007"/>
                  <a:gd name="connsiteY907" fmla="*/ 942003 h 2013279"/>
                  <a:gd name="connsiteX908" fmla="*/ 2060677 w 2918007"/>
                  <a:gd name="connsiteY908" fmla="*/ 935326 h 2013279"/>
                  <a:gd name="connsiteX909" fmla="*/ 2026982 w 2918007"/>
                  <a:gd name="connsiteY909" fmla="*/ 926346 h 2013279"/>
                  <a:gd name="connsiteX910" fmla="*/ 2026981 w 2918007"/>
                  <a:gd name="connsiteY910" fmla="*/ 926346 h 2013279"/>
                  <a:gd name="connsiteX911" fmla="*/ 427938 w 2918007"/>
                  <a:gd name="connsiteY911" fmla="*/ 867486 h 2013279"/>
                  <a:gd name="connsiteX912" fmla="*/ 382016 w 2918007"/>
                  <a:gd name="connsiteY912" fmla="*/ 885668 h 2013279"/>
                  <a:gd name="connsiteX913" fmla="*/ 372904 w 2918007"/>
                  <a:gd name="connsiteY913" fmla="*/ 893852 h 2013279"/>
                  <a:gd name="connsiteX914" fmla="*/ 364645 w 2918007"/>
                  <a:gd name="connsiteY914" fmla="*/ 899283 h 2013279"/>
                  <a:gd name="connsiteX915" fmla="*/ 346426 w 2918007"/>
                  <a:gd name="connsiteY915" fmla="*/ 917634 h 2013279"/>
                  <a:gd name="connsiteX916" fmla="*/ 337481 w 2918007"/>
                  <a:gd name="connsiteY916" fmla="*/ 925668 h 2013279"/>
                  <a:gd name="connsiteX917" fmla="*/ 332082 w 2918007"/>
                  <a:gd name="connsiteY917" fmla="*/ 932082 h 2013279"/>
                  <a:gd name="connsiteX918" fmla="*/ 327675 w 2918007"/>
                  <a:gd name="connsiteY918" fmla="*/ 936521 h 2013279"/>
                  <a:gd name="connsiteX919" fmla="*/ 309550 w 2918007"/>
                  <a:gd name="connsiteY919" fmla="*/ 958850 h 2013279"/>
                  <a:gd name="connsiteX920" fmla="*/ 303810 w 2918007"/>
                  <a:gd name="connsiteY920" fmla="*/ 965669 h 2013279"/>
                  <a:gd name="connsiteX921" fmla="*/ 301582 w 2918007"/>
                  <a:gd name="connsiteY921" fmla="*/ 968665 h 2013279"/>
                  <a:gd name="connsiteX922" fmla="*/ 300838 w 2918007"/>
                  <a:gd name="connsiteY922" fmla="*/ 969582 h 2013279"/>
                  <a:gd name="connsiteX923" fmla="*/ 295756 w 2918007"/>
                  <a:gd name="connsiteY923" fmla="*/ 976502 h 2013279"/>
                  <a:gd name="connsiteX924" fmla="*/ 294010 w 2918007"/>
                  <a:gd name="connsiteY924" fmla="*/ 978851 h 2013279"/>
                  <a:gd name="connsiteX925" fmla="*/ 293482 w 2918007"/>
                  <a:gd name="connsiteY925" fmla="*/ 979599 h 2013279"/>
                  <a:gd name="connsiteX926" fmla="*/ 293203 w 2918007"/>
                  <a:gd name="connsiteY926" fmla="*/ 979979 h 2013279"/>
                  <a:gd name="connsiteX927" fmla="*/ 290712 w 2918007"/>
                  <a:gd name="connsiteY927" fmla="*/ 983523 h 2013279"/>
                  <a:gd name="connsiteX928" fmla="*/ 290480 w 2918007"/>
                  <a:gd name="connsiteY928" fmla="*/ 983851 h 2013279"/>
                  <a:gd name="connsiteX929" fmla="*/ 307710 w 2918007"/>
                  <a:gd name="connsiteY929" fmla="*/ 1022119 h 2013279"/>
                  <a:gd name="connsiteX930" fmla="*/ 307711 w 2918007"/>
                  <a:gd name="connsiteY930" fmla="*/ 1022119 h 2013279"/>
                  <a:gd name="connsiteX931" fmla="*/ 297012 w 2918007"/>
                  <a:gd name="connsiteY931" fmla="*/ 1010597 h 2013279"/>
                  <a:gd name="connsiteX932" fmla="*/ 290481 w 2918007"/>
                  <a:gd name="connsiteY932" fmla="*/ 983851 h 2013279"/>
                  <a:gd name="connsiteX933" fmla="*/ 290712 w 2918007"/>
                  <a:gd name="connsiteY933" fmla="*/ 983523 h 2013279"/>
                  <a:gd name="connsiteX934" fmla="*/ 293482 w 2918007"/>
                  <a:gd name="connsiteY934" fmla="*/ 979599 h 2013279"/>
                  <a:gd name="connsiteX935" fmla="*/ 295756 w 2918007"/>
                  <a:gd name="connsiteY935" fmla="*/ 976502 h 2013279"/>
                  <a:gd name="connsiteX936" fmla="*/ 301582 w 2918007"/>
                  <a:gd name="connsiteY936" fmla="*/ 968665 h 2013279"/>
                  <a:gd name="connsiteX937" fmla="*/ 309550 w 2918007"/>
                  <a:gd name="connsiteY937" fmla="*/ 958850 h 2013279"/>
                  <a:gd name="connsiteX938" fmla="*/ 332082 w 2918007"/>
                  <a:gd name="connsiteY938" fmla="*/ 932082 h 2013279"/>
                  <a:gd name="connsiteX939" fmla="*/ 346426 w 2918007"/>
                  <a:gd name="connsiteY939" fmla="*/ 917634 h 2013279"/>
                  <a:gd name="connsiteX940" fmla="*/ 372904 w 2918007"/>
                  <a:gd name="connsiteY940" fmla="*/ 893852 h 2013279"/>
                  <a:gd name="connsiteX941" fmla="*/ 405397 w 2918007"/>
                  <a:gd name="connsiteY941" fmla="*/ 872486 h 2013279"/>
                  <a:gd name="connsiteX942" fmla="*/ 427939 w 2918007"/>
                  <a:gd name="connsiteY942" fmla="*/ 867486 h 2013279"/>
                  <a:gd name="connsiteX943" fmla="*/ 1029718 w 2918007"/>
                  <a:gd name="connsiteY943" fmla="*/ 808954 h 2013279"/>
                  <a:gd name="connsiteX944" fmla="*/ 1035096 w 2918007"/>
                  <a:gd name="connsiteY944" fmla="*/ 843471 h 2013279"/>
                  <a:gd name="connsiteX945" fmla="*/ 1032706 w 2918007"/>
                  <a:gd name="connsiteY945" fmla="*/ 812505 h 2013279"/>
                  <a:gd name="connsiteX946" fmla="*/ 440882 w 2918007"/>
                  <a:gd name="connsiteY946" fmla="*/ 804070 h 2013279"/>
                  <a:gd name="connsiteX947" fmla="*/ 432492 w 2918007"/>
                  <a:gd name="connsiteY947" fmla="*/ 805015 h 2013279"/>
                  <a:gd name="connsiteX948" fmla="*/ 430154 w 2918007"/>
                  <a:gd name="connsiteY948" fmla="*/ 805492 h 2013279"/>
                  <a:gd name="connsiteX949" fmla="*/ 426580 w 2918007"/>
                  <a:gd name="connsiteY949" fmla="*/ 805965 h 2013279"/>
                  <a:gd name="connsiteX950" fmla="*/ 423037 w 2918007"/>
                  <a:gd name="connsiteY950" fmla="*/ 806941 h 2013279"/>
                  <a:gd name="connsiteX951" fmla="*/ 411465 w 2918007"/>
                  <a:gd name="connsiteY951" fmla="*/ 809297 h 2013279"/>
                  <a:gd name="connsiteX952" fmla="*/ 401232 w 2918007"/>
                  <a:gd name="connsiteY952" fmla="*/ 812945 h 2013279"/>
                  <a:gd name="connsiteX953" fmla="*/ 393496 w 2918007"/>
                  <a:gd name="connsiteY953" fmla="*/ 815075 h 2013279"/>
                  <a:gd name="connsiteX954" fmla="*/ 390663 w 2918007"/>
                  <a:gd name="connsiteY954" fmla="*/ 816713 h 2013279"/>
                  <a:gd name="connsiteX955" fmla="*/ 384018 w 2918007"/>
                  <a:gd name="connsiteY955" fmla="*/ 819082 h 2013279"/>
                  <a:gd name="connsiteX956" fmla="*/ 356367 w 2918007"/>
                  <a:gd name="connsiteY956" fmla="*/ 836538 h 2013279"/>
                  <a:gd name="connsiteX957" fmla="*/ 390663 w 2918007"/>
                  <a:gd name="connsiteY957" fmla="*/ 816713 h 2013279"/>
                  <a:gd name="connsiteX958" fmla="*/ 401232 w 2918007"/>
                  <a:gd name="connsiteY958" fmla="*/ 812945 h 2013279"/>
                  <a:gd name="connsiteX959" fmla="*/ 423037 w 2918007"/>
                  <a:gd name="connsiteY959" fmla="*/ 806941 h 2013279"/>
                  <a:gd name="connsiteX960" fmla="*/ 430154 w 2918007"/>
                  <a:gd name="connsiteY960" fmla="*/ 805492 h 2013279"/>
                  <a:gd name="connsiteX961" fmla="*/ 1018311 w 2918007"/>
                  <a:gd name="connsiteY961" fmla="*/ 795397 h 2013279"/>
                  <a:gd name="connsiteX962" fmla="*/ 1003631 w 2918007"/>
                  <a:gd name="connsiteY962" fmla="*/ 795508 h 2013279"/>
                  <a:gd name="connsiteX963" fmla="*/ 979620 w 2918007"/>
                  <a:gd name="connsiteY963" fmla="*/ 814537 h 2013279"/>
                  <a:gd name="connsiteX964" fmla="*/ 942635 w 2918007"/>
                  <a:gd name="connsiteY964" fmla="*/ 1236898 h 2013279"/>
                  <a:gd name="connsiteX965" fmla="*/ 951002 w 2918007"/>
                  <a:gd name="connsiteY965" fmla="*/ 1242332 h 2013279"/>
                  <a:gd name="connsiteX966" fmla="*/ 953670 w 2918007"/>
                  <a:gd name="connsiteY966" fmla="*/ 1243588 h 2013279"/>
                  <a:gd name="connsiteX967" fmla="*/ 957343 w 2918007"/>
                  <a:gd name="connsiteY967" fmla="*/ 1245816 h 2013279"/>
                  <a:gd name="connsiteX968" fmla="*/ 961782 w 2918007"/>
                  <a:gd name="connsiteY968" fmla="*/ 1247407 h 2013279"/>
                  <a:gd name="connsiteX969" fmla="*/ 974979 w 2918007"/>
                  <a:gd name="connsiteY969" fmla="*/ 1253619 h 2013279"/>
                  <a:gd name="connsiteX970" fmla="*/ 989111 w 2918007"/>
                  <a:gd name="connsiteY970" fmla="*/ 1257203 h 2013279"/>
                  <a:gd name="connsiteX971" fmla="*/ 998806 w 2918007"/>
                  <a:gd name="connsiteY971" fmla="*/ 1260679 h 2013279"/>
                  <a:gd name="connsiteX972" fmla="*/ 1003707 w 2918007"/>
                  <a:gd name="connsiteY972" fmla="*/ 1260906 h 2013279"/>
                  <a:gd name="connsiteX973" fmla="*/ 1012885 w 2918007"/>
                  <a:gd name="connsiteY973" fmla="*/ 1263233 h 2013279"/>
                  <a:gd name="connsiteX974" fmla="*/ 1063037 w 2918007"/>
                  <a:gd name="connsiteY974" fmla="*/ 1263651 h 2013279"/>
                  <a:gd name="connsiteX975" fmla="*/ 1063037 w 2918007"/>
                  <a:gd name="connsiteY975" fmla="*/ 1263651 h 2013279"/>
                  <a:gd name="connsiteX976" fmla="*/ 1003707 w 2918007"/>
                  <a:gd name="connsiteY976" fmla="*/ 1260906 h 2013279"/>
                  <a:gd name="connsiteX977" fmla="*/ 989111 w 2918007"/>
                  <a:gd name="connsiteY977" fmla="*/ 1257203 h 2013279"/>
                  <a:gd name="connsiteX978" fmla="*/ 961782 w 2918007"/>
                  <a:gd name="connsiteY978" fmla="*/ 1247407 h 2013279"/>
                  <a:gd name="connsiteX979" fmla="*/ 953670 w 2918007"/>
                  <a:gd name="connsiteY979" fmla="*/ 1243588 h 2013279"/>
                  <a:gd name="connsiteX980" fmla="*/ 942636 w 2918007"/>
                  <a:gd name="connsiteY980" fmla="*/ 1236898 h 2013279"/>
                  <a:gd name="connsiteX981" fmla="*/ 979620 w 2918007"/>
                  <a:gd name="connsiteY981" fmla="*/ 814537 h 2013279"/>
                  <a:gd name="connsiteX982" fmla="*/ 1003631 w 2918007"/>
                  <a:gd name="connsiteY982" fmla="*/ 795508 h 2013279"/>
                  <a:gd name="connsiteX983" fmla="*/ 681281 w 2918007"/>
                  <a:gd name="connsiteY983" fmla="*/ 791168 h 2013279"/>
                  <a:gd name="connsiteX984" fmla="*/ 681716 w 2918007"/>
                  <a:gd name="connsiteY984" fmla="*/ 836578 h 2013279"/>
                  <a:gd name="connsiteX985" fmla="*/ 680484 w 2918007"/>
                  <a:gd name="connsiteY985" fmla="*/ 851072 h 2013279"/>
                  <a:gd name="connsiteX986" fmla="*/ 676095 w 2918007"/>
                  <a:gd name="connsiteY986" fmla="*/ 884761 h 2013279"/>
                  <a:gd name="connsiteX987" fmla="*/ 670861 w 2918007"/>
                  <a:gd name="connsiteY987" fmla="*/ 900354 h 2013279"/>
                  <a:gd name="connsiteX988" fmla="*/ 658268 w 2918007"/>
                  <a:gd name="connsiteY988" fmla="*/ 923351 h 2013279"/>
                  <a:gd name="connsiteX989" fmla="*/ 640598 w 2918007"/>
                  <a:gd name="connsiteY989" fmla="*/ 938873 h 2013279"/>
                  <a:gd name="connsiteX990" fmla="*/ 636967 w 2918007"/>
                  <a:gd name="connsiteY990" fmla="*/ 940909 h 2013279"/>
                  <a:gd name="connsiteX991" fmla="*/ 610709 w 2918007"/>
                  <a:gd name="connsiteY991" fmla="*/ 943667 h 2013279"/>
                  <a:gd name="connsiteX992" fmla="*/ 635466 w 2918007"/>
                  <a:gd name="connsiteY992" fmla="*/ 941751 h 2013279"/>
                  <a:gd name="connsiteX993" fmla="*/ 636967 w 2918007"/>
                  <a:gd name="connsiteY993" fmla="*/ 940909 h 2013279"/>
                  <a:gd name="connsiteX994" fmla="*/ 638459 w 2918007"/>
                  <a:gd name="connsiteY994" fmla="*/ 940752 h 2013279"/>
                  <a:gd name="connsiteX995" fmla="*/ 640598 w 2918007"/>
                  <a:gd name="connsiteY995" fmla="*/ 938873 h 2013279"/>
                  <a:gd name="connsiteX996" fmla="*/ 653830 w 2918007"/>
                  <a:gd name="connsiteY996" fmla="*/ 931454 h 2013279"/>
                  <a:gd name="connsiteX997" fmla="*/ 658268 w 2918007"/>
                  <a:gd name="connsiteY997" fmla="*/ 923351 h 2013279"/>
                  <a:gd name="connsiteX998" fmla="*/ 665181 w 2918007"/>
                  <a:gd name="connsiteY998" fmla="*/ 917278 h 2013279"/>
                  <a:gd name="connsiteX999" fmla="*/ 670861 w 2918007"/>
                  <a:gd name="connsiteY999" fmla="*/ 900354 h 2013279"/>
                  <a:gd name="connsiteX1000" fmla="*/ 675063 w 2918007"/>
                  <a:gd name="connsiteY1000" fmla="*/ 892682 h 2013279"/>
                  <a:gd name="connsiteX1001" fmla="*/ 676095 w 2918007"/>
                  <a:gd name="connsiteY1001" fmla="*/ 884761 h 2013279"/>
                  <a:gd name="connsiteX1002" fmla="*/ 678137 w 2918007"/>
                  <a:gd name="connsiteY1002" fmla="*/ 878674 h 2013279"/>
                  <a:gd name="connsiteX1003" fmla="*/ 680484 w 2918007"/>
                  <a:gd name="connsiteY1003" fmla="*/ 851072 h 2013279"/>
                  <a:gd name="connsiteX1004" fmla="*/ 681761 w 2918007"/>
                  <a:gd name="connsiteY1004" fmla="*/ 841271 h 2013279"/>
                  <a:gd name="connsiteX1005" fmla="*/ 681716 w 2918007"/>
                  <a:gd name="connsiteY1005" fmla="*/ 836578 h 2013279"/>
                  <a:gd name="connsiteX1006" fmla="*/ 681960 w 2918007"/>
                  <a:gd name="connsiteY1006" fmla="*/ 833706 h 2013279"/>
                  <a:gd name="connsiteX1007" fmla="*/ 2336942 w 2918007"/>
                  <a:gd name="connsiteY1007" fmla="*/ 789294 h 2013279"/>
                  <a:gd name="connsiteX1008" fmla="*/ 2336941 w 2918007"/>
                  <a:gd name="connsiteY1008" fmla="*/ 789294 h 2013279"/>
                  <a:gd name="connsiteX1009" fmla="*/ 2350662 w 2918007"/>
                  <a:gd name="connsiteY1009" fmla="*/ 794915 h 2013279"/>
                  <a:gd name="connsiteX1010" fmla="*/ 2350672 w 2918007"/>
                  <a:gd name="connsiteY1010" fmla="*/ 794945 h 2013279"/>
                  <a:gd name="connsiteX1011" fmla="*/ 2357003 w 2918007"/>
                  <a:gd name="connsiteY1011" fmla="*/ 814001 h 2013279"/>
                  <a:gd name="connsiteX1012" fmla="*/ 2357557 w 2918007"/>
                  <a:gd name="connsiteY1012" fmla="*/ 823380 h 2013279"/>
                  <a:gd name="connsiteX1013" fmla="*/ 2357968 w 2918007"/>
                  <a:gd name="connsiteY1013" fmla="*/ 841519 h 2013279"/>
                  <a:gd name="connsiteX1014" fmla="*/ 2351357 w 2918007"/>
                  <a:gd name="connsiteY1014" fmla="*/ 897183 h 2013279"/>
                  <a:gd name="connsiteX1015" fmla="*/ 2339080 w 2918007"/>
                  <a:gd name="connsiteY1015" fmla="*/ 953624 h 2013279"/>
                  <a:gd name="connsiteX1016" fmla="*/ 2332187 w 2918007"/>
                  <a:gd name="connsiteY1016" fmla="*/ 982395 h 2013279"/>
                  <a:gd name="connsiteX1017" fmla="*/ 2329248 w 2918007"/>
                  <a:gd name="connsiteY1017" fmla="*/ 992083 h 2013279"/>
                  <a:gd name="connsiteX1018" fmla="*/ 2307353 w 2918007"/>
                  <a:gd name="connsiteY1018" fmla="*/ 1055886 h 2013279"/>
                  <a:gd name="connsiteX1019" fmla="*/ 2295345 w 2918007"/>
                  <a:gd name="connsiteY1019" fmla="*/ 1085544 h 2013279"/>
                  <a:gd name="connsiteX1020" fmla="*/ 2292980 w 2918007"/>
                  <a:gd name="connsiteY1020" fmla="*/ 1091993 h 2013279"/>
                  <a:gd name="connsiteX1021" fmla="*/ 2290893 w 2918007"/>
                  <a:gd name="connsiteY1021" fmla="*/ 1097235 h 2013279"/>
                  <a:gd name="connsiteX1022" fmla="*/ 2290178 w 2918007"/>
                  <a:gd name="connsiteY1022" fmla="*/ 1099632 h 2013279"/>
                  <a:gd name="connsiteX1023" fmla="*/ 2287455 w 2918007"/>
                  <a:gd name="connsiteY1023" fmla="*/ 1107055 h 2013279"/>
                  <a:gd name="connsiteX1024" fmla="*/ 2286862 w 2918007"/>
                  <a:gd name="connsiteY1024" fmla="*/ 1110746 h 2013279"/>
                  <a:gd name="connsiteX1025" fmla="*/ 2283582 w 2918007"/>
                  <a:gd name="connsiteY1025" fmla="*/ 1121742 h 2013279"/>
                  <a:gd name="connsiteX1026" fmla="*/ 2284240 w 2918007"/>
                  <a:gd name="connsiteY1026" fmla="*/ 1127071 h 2013279"/>
                  <a:gd name="connsiteX1027" fmla="*/ 2283622 w 2918007"/>
                  <a:gd name="connsiteY1027" fmla="*/ 1130923 h 2013279"/>
                  <a:gd name="connsiteX1028" fmla="*/ 2284808 w 2918007"/>
                  <a:gd name="connsiteY1028" fmla="*/ 1131663 h 2013279"/>
                  <a:gd name="connsiteX1029" fmla="*/ 2285080 w 2918007"/>
                  <a:gd name="connsiteY1029" fmla="*/ 1133862 h 2013279"/>
                  <a:gd name="connsiteX1030" fmla="*/ 2295043 w 2918007"/>
                  <a:gd name="connsiteY1030" fmla="*/ 1138051 h 2013279"/>
                  <a:gd name="connsiteX1031" fmla="*/ 2295044 w 2918007"/>
                  <a:gd name="connsiteY1031" fmla="*/ 1138052 h 2013279"/>
                  <a:gd name="connsiteX1032" fmla="*/ 2295045 w 2918007"/>
                  <a:gd name="connsiteY1032" fmla="*/ 1138052 h 2013279"/>
                  <a:gd name="connsiteX1033" fmla="*/ 2319955 w 2918007"/>
                  <a:gd name="connsiteY1033" fmla="*/ 1138969 h 2013279"/>
                  <a:gd name="connsiteX1034" fmla="*/ 2320914 w 2918007"/>
                  <a:gd name="connsiteY1034" fmla="*/ 1139004 h 2013279"/>
                  <a:gd name="connsiteX1035" fmla="*/ 2320914 w 2918007"/>
                  <a:gd name="connsiteY1035" fmla="*/ 1139004 h 2013279"/>
                  <a:gd name="connsiteX1036" fmla="*/ 2319955 w 2918007"/>
                  <a:gd name="connsiteY1036" fmla="*/ 1138969 h 2013279"/>
                  <a:gd name="connsiteX1037" fmla="*/ 2295045 w 2918007"/>
                  <a:gd name="connsiteY1037" fmla="*/ 1138052 h 2013279"/>
                  <a:gd name="connsiteX1038" fmla="*/ 2295045 w 2918007"/>
                  <a:gd name="connsiteY1038" fmla="*/ 1138052 h 2013279"/>
                  <a:gd name="connsiteX1039" fmla="*/ 2295043 w 2918007"/>
                  <a:gd name="connsiteY1039" fmla="*/ 1138051 h 2013279"/>
                  <a:gd name="connsiteX1040" fmla="*/ 2284808 w 2918007"/>
                  <a:gd name="connsiteY1040" fmla="*/ 1131663 h 2013279"/>
                  <a:gd name="connsiteX1041" fmla="*/ 2284240 w 2918007"/>
                  <a:gd name="connsiteY1041" fmla="*/ 1127071 h 2013279"/>
                  <a:gd name="connsiteX1042" fmla="*/ 2286862 w 2918007"/>
                  <a:gd name="connsiteY1042" fmla="*/ 1110746 h 2013279"/>
                  <a:gd name="connsiteX1043" fmla="*/ 2290178 w 2918007"/>
                  <a:gd name="connsiteY1043" fmla="*/ 1099632 h 2013279"/>
                  <a:gd name="connsiteX1044" fmla="*/ 2292980 w 2918007"/>
                  <a:gd name="connsiteY1044" fmla="*/ 1091993 h 2013279"/>
                  <a:gd name="connsiteX1045" fmla="*/ 2307354 w 2918007"/>
                  <a:gd name="connsiteY1045" fmla="*/ 1055886 h 2013279"/>
                  <a:gd name="connsiteX1046" fmla="*/ 2321342 w 2918007"/>
                  <a:gd name="connsiteY1046" fmla="*/ 1018143 h 2013279"/>
                  <a:gd name="connsiteX1047" fmla="*/ 2329248 w 2918007"/>
                  <a:gd name="connsiteY1047" fmla="*/ 992083 h 2013279"/>
                  <a:gd name="connsiteX1048" fmla="*/ 2331296 w 2918007"/>
                  <a:gd name="connsiteY1048" fmla="*/ 986116 h 2013279"/>
                  <a:gd name="connsiteX1049" fmla="*/ 2332187 w 2918007"/>
                  <a:gd name="connsiteY1049" fmla="*/ 982395 h 2013279"/>
                  <a:gd name="connsiteX1050" fmla="*/ 2334428 w 2918007"/>
                  <a:gd name="connsiteY1050" fmla="*/ 975010 h 2013279"/>
                  <a:gd name="connsiteX1051" fmla="*/ 2339080 w 2918007"/>
                  <a:gd name="connsiteY1051" fmla="*/ 953624 h 2013279"/>
                  <a:gd name="connsiteX1052" fmla="*/ 2350134 w 2918007"/>
                  <a:gd name="connsiteY1052" fmla="*/ 907481 h 2013279"/>
                  <a:gd name="connsiteX1053" fmla="*/ 2351357 w 2918007"/>
                  <a:gd name="connsiteY1053" fmla="*/ 897183 h 2013279"/>
                  <a:gd name="connsiteX1054" fmla="*/ 2353816 w 2918007"/>
                  <a:gd name="connsiteY1054" fmla="*/ 885879 h 2013279"/>
                  <a:gd name="connsiteX1055" fmla="*/ 2358081 w 2918007"/>
                  <a:gd name="connsiteY1055" fmla="*/ 846534 h 2013279"/>
                  <a:gd name="connsiteX1056" fmla="*/ 2357968 w 2918007"/>
                  <a:gd name="connsiteY1056" fmla="*/ 841519 h 2013279"/>
                  <a:gd name="connsiteX1057" fmla="*/ 2358409 w 2918007"/>
                  <a:gd name="connsiteY1057" fmla="*/ 837805 h 2013279"/>
                  <a:gd name="connsiteX1058" fmla="*/ 2357557 w 2918007"/>
                  <a:gd name="connsiteY1058" fmla="*/ 823380 h 2013279"/>
                  <a:gd name="connsiteX1059" fmla="*/ 2357370 w 2918007"/>
                  <a:gd name="connsiteY1059" fmla="*/ 815104 h 2013279"/>
                  <a:gd name="connsiteX1060" fmla="*/ 2357003 w 2918007"/>
                  <a:gd name="connsiteY1060" fmla="*/ 814001 h 2013279"/>
                  <a:gd name="connsiteX1061" fmla="*/ 2356879 w 2918007"/>
                  <a:gd name="connsiteY1061" fmla="*/ 811898 h 2013279"/>
                  <a:gd name="connsiteX1062" fmla="*/ 2350672 w 2918007"/>
                  <a:gd name="connsiteY1062" fmla="*/ 794945 h 2013279"/>
                  <a:gd name="connsiteX1063" fmla="*/ 2350663 w 2918007"/>
                  <a:gd name="connsiteY1063" fmla="*/ 794915 h 2013279"/>
                  <a:gd name="connsiteX1064" fmla="*/ 2336942 w 2918007"/>
                  <a:gd name="connsiteY1064" fmla="*/ 789294 h 2013279"/>
                  <a:gd name="connsiteX1065" fmla="*/ 509987 w 2918007"/>
                  <a:gd name="connsiteY1065" fmla="*/ 779317 h 2013279"/>
                  <a:gd name="connsiteX1066" fmla="*/ 496358 w 2918007"/>
                  <a:gd name="connsiteY1066" fmla="*/ 791141 h 2013279"/>
                  <a:gd name="connsiteX1067" fmla="*/ 494856 w 2918007"/>
                  <a:gd name="connsiteY1067" fmla="*/ 798090 h 2013279"/>
                  <a:gd name="connsiteX1068" fmla="*/ 492870 w 2918007"/>
                  <a:gd name="connsiteY1068" fmla="*/ 801617 h 2013279"/>
                  <a:gd name="connsiteX1069" fmla="*/ 474255 w 2918007"/>
                  <a:gd name="connsiteY1069" fmla="*/ 811140 h 2013279"/>
                  <a:gd name="connsiteX1070" fmla="*/ 474255 w 2918007"/>
                  <a:gd name="connsiteY1070" fmla="*/ 811141 h 2013279"/>
                  <a:gd name="connsiteX1071" fmla="*/ 474255 w 2918007"/>
                  <a:gd name="connsiteY1071" fmla="*/ 811141 h 2013279"/>
                  <a:gd name="connsiteX1072" fmla="*/ 474255 w 2918007"/>
                  <a:gd name="connsiteY1072" fmla="*/ 811140 h 2013279"/>
                  <a:gd name="connsiteX1073" fmla="*/ 490580 w 2918007"/>
                  <a:gd name="connsiteY1073" fmla="*/ 805686 h 2013279"/>
                  <a:gd name="connsiteX1074" fmla="*/ 492870 w 2918007"/>
                  <a:gd name="connsiteY1074" fmla="*/ 801617 h 2013279"/>
                  <a:gd name="connsiteX1075" fmla="*/ 494246 w 2918007"/>
                  <a:gd name="connsiteY1075" fmla="*/ 800914 h 2013279"/>
                  <a:gd name="connsiteX1076" fmla="*/ 494856 w 2918007"/>
                  <a:gd name="connsiteY1076" fmla="*/ 798090 h 2013279"/>
                  <a:gd name="connsiteX1077" fmla="*/ 495925 w 2918007"/>
                  <a:gd name="connsiteY1077" fmla="*/ 796191 h 2013279"/>
                  <a:gd name="connsiteX1078" fmla="*/ 496358 w 2918007"/>
                  <a:gd name="connsiteY1078" fmla="*/ 791141 h 2013279"/>
                  <a:gd name="connsiteX1079" fmla="*/ 509987 w 2918007"/>
                  <a:gd name="connsiteY1079" fmla="*/ 779317 h 2013279"/>
                  <a:gd name="connsiteX1080" fmla="*/ 2601292 w 2918007"/>
                  <a:gd name="connsiteY1080" fmla="*/ 757855 h 2013279"/>
                  <a:gd name="connsiteX1081" fmla="*/ 2601291 w 2918007"/>
                  <a:gd name="connsiteY1081" fmla="*/ 757855 h 2013279"/>
                  <a:gd name="connsiteX1082" fmla="*/ 2606626 w 2918007"/>
                  <a:gd name="connsiteY1082" fmla="*/ 763218 h 2013279"/>
                  <a:gd name="connsiteX1083" fmla="*/ 2614322 w 2918007"/>
                  <a:gd name="connsiteY1083" fmla="*/ 775133 h 2013279"/>
                  <a:gd name="connsiteX1084" fmla="*/ 2624988 w 2918007"/>
                  <a:gd name="connsiteY1084" fmla="*/ 811007 h 2013279"/>
                  <a:gd name="connsiteX1085" fmla="*/ 2626106 w 2918007"/>
                  <a:gd name="connsiteY1085" fmla="*/ 816758 h 2013279"/>
                  <a:gd name="connsiteX1086" fmla="*/ 2627538 w 2918007"/>
                  <a:gd name="connsiteY1086" fmla="*/ 836324 h 2013279"/>
                  <a:gd name="connsiteX1087" fmla="*/ 2628988 w 2918007"/>
                  <a:gd name="connsiteY1087" fmla="*/ 873415 h 2013279"/>
                  <a:gd name="connsiteX1088" fmla="*/ 2627243 w 2918007"/>
                  <a:gd name="connsiteY1088" fmla="*/ 892919 h 2013279"/>
                  <a:gd name="connsiteX1089" fmla="*/ 2621067 w 2918007"/>
                  <a:gd name="connsiteY1089" fmla="*/ 930287 h 2013279"/>
                  <a:gd name="connsiteX1090" fmla="*/ 2620269 w 2918007"/>
                  <a:gd name="connsiteY1090" fmla="*/ 933160 h 2013279"/>
                  <a:gd name="connsiteX1091" fmla="*/ 2612234 w 2918007"/>
                  <a:gd name="connsiteY1091" fmla="*/ 948308 h 2013279"/>
                  <a:gd name="connsiteX1092" fmla="*/ 2612215 w 2918007"/>
                  <a:gd name="connsiteY1092" fmla="*/ 948342 h 2013279"/>
                  <a:gd name="connsiteX1093" fmla="*/ 2600762 w 2918007"/>
                  <a:gd name="connsiteY1093" fmla="*/ 954298 h 2013279"/>
                  <a:gd name="connsiteX1094" fmla="*/ 2600762 w 2918007"/>
                  <a:gd name="connsiteY1094" fmla="*/ 954298 h 2013279"/>
                  <a:gd name="connsiteX1095" fmla="*/ 2612216 w 2918007"/>
                  <a:gd name="connsiteY1095" fmla="*/ 948342 h 2013279"/>
                  <a:gd name="connsiteX1096" fmla="*/ 2612234 w 2918007"/>
                  <a:gd name="connsiteY1096" fmla="*/ 948308 h 2013279"/>
                  <a:gd name="connsiteX1097" fmla="*/ 2619829 w 2918007"/>
                  <a:gd name="connsiteY1097" fmla="*/ 934746 h 2013279"/>
                  <a:gd name="connsiteX1098" fmla="*/ 2620269 w 2918007"/>
                  <a:gd name="connsiteY1098" fmla="*/ 933160 h 2013279"/>
                  <a:gd name="connsiteX1099" fmla="*/ 2620738 w 2918007"/>
                  <a:gd name="connsiteY1099" fmla="*/ 932277 h 2013279"/>
                  <a:gd name="connsiteX1100" fmla="*/ 2621067 w 2918007"/>
                  <a:gd name="connsiteY1100" fmla="*/ 930287 h 2013279"/>
                  <a:gd name="connsiteX1101" fmla="*/ 2625247 w 2918007"/>
                  <a:gd name="connsiteY1101" fmla="*/ 915223 h 2013279"/>
                  <a:gd name="connsiteX1102" fmla="*/ 2627243 w 2918007"/>
                  <a:gd name="connsiteY1102" fmla="*/ 892919 h 2013279"/>
                  <a:gd name="connsiteX1103" fmla="*/ 2629271 w 2918007"/>
                  <a:gd name="connsiteY1103" fmla="*/ 880646 h 2013279"/>
                  <a:gd name="connsiteX1104" fmla="*/ 2628988 w 2918007"/>
                  <a:gd name="connsiteY1104" fmla="*/ 873415 h 2013279"/>
                  <a:gd name="connsiteX1105" fmla="*/ 2629683 w 2918007"/>
                  <a:gd name="connsiteY1105" fmla="*/ 865648 h 2013279"/>
                  <a:gd name="connsiteX1106" fmla="*/ 2627538 w 2918007"/>
                  <a:gd name="connsiteY1106" fmla="*/ 836324 h 2013279"/>
                  <a:gd name="connsiteX1107" fmla="*/ 2626940 w 2918007"/>
                  <a:gd name="connsiteY1107" fmla="*/ 821050 h 2013279"/>
                  <a:gd name="connsiteX1108" fmla="*/ 2626106 w 2918007"/>
                  <a:gd name="connsiteY1108" fmla="*/ 816758 h 2013279"/>
                  <a:gd name="connsiteX1109" fmla="*/ 2625913 w 2918007"/>
                  <a:gd name="connsiteY1109" fmla="*/ 814118 h 2013279"/>
                  <a:gd name="connsiteX1110" fmla="*/ 2624988 w 2918007"/>
                  <a:gd name="connsiteY1110" fmla="*/ 811007 h 2013279"/>
                  <a:gd name="connsiteX1111" fmla="*/ 2621881 w 2918007"/>
                  <a:gd name="connsiteY1111" fmla="*/ 795028 h 2013279"/>
                  <a:gd name="connsiteX1112" fmla="*/ 2614323 w 2918007"/>
                  <a:gd name="connsiteY1112" fmla="*/ 775133 h 2013279"/>
                  <a:gd name="connsiteX1113" fmla="*/ 2601292 w 2918007"/>
                  <a:gd name="connsiteY1113" fmla="*/ 757855 h 2013279"/>
                  <a:gd name="connsiteX1114" fmla="*/ 694841 w 2918007"/>
                  <a:gd name="connsiteY1114" fmla="*/ 739577 h 2013279"/>
                  <a:gd name="connsiteX1115" fmla="*/ 681280 w 2918007"/>
                  <a:gd name="connsiteY1115" fmla="*/ 791141 h 2013279"/>
                  <a:gd name="connsiteX1116" fmla="*/ 684767 w 2918007"/>
                  <a:gd name="connsiteY1116" fmla="*/ 753642 h 2013279"/>
                  <a:gd name="connsiteX1117" fmla="*/ 694841 w 2918007"/>
                  <a:gd name="connsiteY1117" fmla="*/ 739577 h 2013279"/>
                  <a:gd name="connsiteX1118" fmla="*/ 1893175 w 2918007"/>
                  <a:gd name="connsiteY1118" fmla="*/ 725473 h 2013279"/>
                  <a:gd name="connsiteX1119" fmla="*/ 1879630 w 2918007"/>
                  <a:gd name="connsiteY1119" fmla="*/ 731521 h 2013279"/>
                  <a:gd name="connsiteX1120" fmla="*/ 1875135 w 2918007"/>
                  <a:gd name="connsiteY1120" fmla="*/ 734806 h 2013279"/>
                  <a:gd name="connsiteX1121" fmla="*/ 1893182 w 2918007"/>
                  <a:gd name="connsiteY1121" fmla="*/ 725470 h 2013279"/>
                  <a:gd name="connsiteX1122" fmla="*/ 1893182 w 2918007"/>
                  <a:gd name="connsiteY1122" fmla="*/ 725470 h 2013279"/>
                  <a:gd name="connsiteX1123" fmla="*/ 1900931 w 2918007"/>
                  <a:gd name="connsiteY1123" fmla="*/ 726618 h 2013279"/>
                  <a:gd name="connsiteX1124" fmla="*/ 1901143 w 2918007"/>
                  <a:gd name="connsiteY1124" fmla="*/ 740654 h 2013279"/>
                  <a:gd name="connsiteX1125" fmla="*/ 1861693 w 2918007"/>
                  <a:gd name="connsiteY1125" fmla="*/ 814537 h 2013279"/>
                  <a:gd name="connsiteX1126" fmla="*/ 1866697 w 2918007"/>
                  <a:gd name="connsiteY1126" fmla="*/ 839451 h 2013279"/>
                  <a:gd name="connsiteX1127" fmla="*/ 1865245 w 2918007"/>
                  <a:gd name="connsiteY1127" fmla="*/ 844744 h 2013279"/>
                  <a:gd name="connsiteX1128" fmla="*/ 1860015 w 2918007"/>
                  <a:gd name="connsiteY1128" fmla="*/ 852338 h 2013279"/>
                  <a:gd name="connsiteX1129" fmla="*/ 1836817 w 2918007"/>
                  <a:gd name="connsiteY1129" fmla="*/ 861117 h 2013279"/>
                  <a:gd name="connsiteX1130" fmla="*/ 1836816 w 2918007"/>
                  <a:gd name="connsiteY1130" fmla="*/ 861117 h 2013279"/>
                  <a:gd name="connsiteX1131" fmla="*/ 1836816 w 2918007"/>
                  <a:gd name="connsiteY1131" fmla="*/ 861117 h 2013279"/>
                  <a:gd name="connsiteX1132" fmla="*/ 1836817 w 2918007"/>
                  <a:gd name="connsiteY1132" fmla="*/ 861117 h 2013279"/>
                  <a:gd name="connsiteX1133" fmla="*/ 1856685 w 2918007"/>
                  <a:gd name="connsiteY1133" fmla="*/ 857173 h 2013279"/>
                  <a:gd name="connsiteX1134" fmla="*/ 1860015 w 2918007"/>
                  <a:gd name="connsiteY1134" fmla="*/ 852338 h 2013279"/>
                  <a:gd name="connsiteX1135" fmla="*/ 1863525 w 2918007"/>
                  <a:gd name="connsiteY1135" fmla="*/ 851009 h 2013279"/>
                  <a:gd name="connsiteX1136" fmla="*/ 1865245 w 2918007"/>
                  <a:gd name="connsiteY1136" fmla="*/ 844744 h 2013279"/>
                  <a:gd name="connsiteX1137" fmla="*/ 1867193 w 2918007"/>
                  <a:gd name="connsiteY1137" fmla="*/ 841916 h 2013279"/>
                  <a:gd name="connsiteX1138" fmla="*/ 1866697 w 2918007"/>
                  <a:gd name="connsiteY1138" fmla="*/ 839451 h 2013279"/>
                  <a:gd name="connsiteX1139" fmla="*/ 1867579 w 2918007"/>
                  <a:gd name="connsiteY1139" fmla="*/ 836239 h 2013279"/>
                  <a:gd name="connsiteX1140" fmla="*/ 1861694 w 2918007"/>
                  <a:gd name="connsiteY1140" fmla="*/ 814537 h 2013279"/>
                  <a:gd name="connsiteX1141" fmla="*/ 1901144 w 2918007"/>
                  <a:gd name="connsiteY1141" fmla="*/ 740654 h 2013279"/>
                  <a:gd name="connsiteX1142" fmla="*/ 1900932 w 2918007"/>
                  <a:gd name="connsiteY1142" fmla="*/ 726618 h 2013279"/>
                  <a:gd name="connsiteX1143" fmla="*/ 1893182 w 2918007"/>
                  <a:gd name="connsiteY1143" fmla="*/ 725470 h 2013279"/>
                  <a:gd name="connsiteX1144" fmla="*/ 2497207 w 2918007"/>
                  <a:gd name="connsiteY1144" fmla="*/ 706176 h 2013279"/>
                  <a:gd name="connsiteX1145" fmla="*/ 2497206 w 2918007"/>
                  <a:gd name="connsiteY1145" fmla="*/ 706176 h 2013279"/>
                  <a:gd name="connsiteX1146" fmla="*/ 2516440 w 2918007"/>
                  <a:gd name="connsiteY1146" fmla="*/ 715281 h 2013279"/>
                  <a:gd name="connsiteX1147" fmla="*/ 2516457 w 2918007"/>
                  <a:gd name="connsiteY1147" fmla="*/ 715317 h 2013279"/>
                  <a:gd name="connsiteX1148" fmla="*/ 2528152 w 2918007"/>
                  <a:gd name="connsiteY1148" fmla="*/ 741662 h 2013279"/>
                  <a:gd name="connsiteX1149" fmla="*/ 2530663 w 2918007"/>
                  <a:gd name="connsiteY1149" fmla="*/ 754192 h 2013279"/>
                  <a:gd name="connsiteX1150" fmla="*/ 2534590 w 2918007"/>
                  <a:gd name="connsiteY1150" fmla="*/ 777499 h 2013279"/>
                  <a:gd name="connsiteX1151" fmla="*/ 2538078 w 2918007"/>
                  <a:gd name="connsiteY1151" fmla="*/ 849229 h 2013279"/>
                  <a:gd name="connsiteX1152" fmla="*/ 2537954 w 2918007"/>
                  <a:gd name="connsiteY1152" fmla="*/ 868880 h 2013279"/>
                  <a:gd name="connsiteX1153" fmla="*/ 2537516 w 2918007"/>
                  <a:gd name="connsiteY1153" fmla="*/ 886031 h 2013279"/>
                  <a:gd name="connsiteX1154" fmla="*/ 2536418 w 2918007"/>
                  <a:gd name="connsiteY1154" fmla="*/ 910429 h 2013279"/>
                  <a:gd name="connsiteX1155" fmla="*/ 2535701 w 2918007"/>
                  <a:gd name="connsiteY1155" fmla="*/ 923568 h 2013279"/>
                  <a:gd name="connsiteX1156" fmla="*/ 2534321 w 2918007"/>
                  <a:gd name="connsiteY1156" fmla="*/ 942896 h 2013279"/>
                  <a:gd name="connsiteX1157" fmla="*/ 2533802 w 2918007"/>
                  <a:gd name="connsiteY1157" fmla="*/ 949758 h 2013279"/>
                  <a:gd name="connsiteX1158" fmla="*/ 2533020 w 2918007"/>
                  <a:gd name="connsiteY1158" fmla="*/ 958530 h 2013279"/>
                  <a:gd name="connsiteX1159" fmla="*/ 2532957 w 2918007"/>
                  <a:gd name="connsiteY1159" fmla="*/ 959223 h 2013279"/>
                  <a:gd name="connsiteX1160" fmla="*/ 2526793 w 2918007"/>
                  <a:gd name="connsiteY1160" fmla="*/ 1008478 h 2013279"/>
                  <a:gd name="connsiteX1161" fmla="*/ 2526794 w 2918007"/>
                  <a:gd name="connsiteY1161" fmla="*/ 1008477 h 2013279"/>
                  <a:gd name="connsiteX1162" fmla="*/ 2519474 w 2918007"/>
                  <a:gd name="connsiteY1162" fmla="*/ 996318 h 2013279"/>
                  <a:gd name="connsiteX1163" fmla="*/ 2532958 w 2918007"/>
                  <a:gd name="connsiteY1163" fmla="*/ 959223 h 2013279"/>
                  <a:gd name="connsiteX1164" fmla="*/ 2533020 w 2918007"/>
                  <a:gd name="connsiteY1164" fmla="*/ 958530 h 2013279"/>
                  <a:gd name="connsiteX1165" fmla="*/ 2533738 w 2918007"/>
                  <a:gd name="connsiteY1165" fmla="*/ 950607 h 2013279"/>
                  <a:gd name="connsiteX1166" fmla="*/ 2533802 w 2918007"/>
                  <a:gd name="connsiteY1166" fmla="*/ 949758 h 2013279"/>
                  <a:gd name="connsiteX1167" fmla="*/ 2533950 w 2918007"/>
                  <a:gd name="connsiteY1167" fmla="*/ 948097 h 2013279"/>
                  <a:gd name="connsiteX1168" fmla="*/ 2534321 w 2918007"/>
                  <a:gd name="connsiteY1168" fmla="*/ 942896 h 2013279"/>
                  <a:gd name="connsiteX1169" fmla="*/ 2535486 w 2918007"/>
                  <a:gd name="connsiteY1169" fmla="*/ 927504 h 2013279"/>
                  <a:gd name="connsiteX1170" fmla="*/ 2535701 w 2918007"/>
                  <a:gd name="connsiteY1170" fmla="*/ 923568 h 2013279"/>
                  <a:gd name="connsiteX1171" fmla="*/ 2536040 w 2918007"/>
                  <a:gd name="connsiteY1171" fmla="*/ 918818 h 2013279"/>
                  <a:gd name="connsiteX1172" fmla="*/ 2536418 w 2918007"/>
                  <a:gd name="connsiteY1172" fmla="*/ 910429 h 2013279"/>
                  <a:gd name="connsiteX1173" fmla="*/ 2537312 w 2918007"/>
                  <a:gd name="connsiteY1173" fmla="*/ 894032 h 2013279"/>
                  <a:gd name="connsiteX1174" fmla="*/ 2537516 w 2918007"/>
                  <a:gd name="connsiteY1174" fmla="*/ 886031 h 2013279"/>
                  <a:gd name="connsiteX1175" fmla="*/ 2537899 w 2918007"/>
                  <a:gd name="connsiteY1175" fmla="*/ 877534 h 2013279"/>
                  <a:gd name="connsiteX1176" fmla="*/ 2537954 w 2918007"/>
                  <a:gd name="connsiteY1176" fmla="*/ 868880 h 2013279"/>
                  <a:gd name="connsiteX1177" fmla="*/ 2538325 w 2918007"/>
                  <a:gd name="connsiteY1177" fmla="*/ 854310 h 2013279"/>
                  <a:gd name="connsiteX1178" fmla="*/ 2538078 w 2918007"/>
                  <a:gd name="connsiteY1178" fmla="*/ 849229 h 2013279"/>
                  <a:gd name="connsiteX1179" fmla="*/ 2538198 w 2918007"/>
                  <a:gd name="connsiteY1179" fmla="*/ 830391 h 2013279"/>
                  <a:gd name="connsiteX1180" fmla="*/ 2535607 w 2918007"/>
                  <a:gd name="connsiteY1180" fmla="*/ 783536 h 2013279"/>
                  <a:gd name="connsiteX1181" fmla="*/ 2534590 w 2918007"/>
                  <a:gd name="connsiteY1181" fmla="*/ 777499 h 2013279"/>
                  <a:gd name="connsiteX1182" fmla="*/ 2534351 w 2918007"/>
                  <a:gd name="connsiteY1182" fmla="*/ 772588 h 2013279"/>
                  <a:gd name="connsiteX1183" fmla="*/ 2530663 w 2918007"/>
                  <a:gd name="connsiteY1183" fmla="*/ 754192 h 2013279"/>
                  <a:gd name="connsiteX1184" fmla="*/ 2528798 w 2918007"/>
                  <a:gd name="connsiteY1184" fmla="*/ 743117 h 2013279"/>
                  <a:gd name="connsiteX1185" fmla="*/ 2528152 w 2918007"/>
                  <a:gd name="connsiteY1185" fmla="*/ 741662 h 2013279"/>
                  <a:gd name="connsiteX1186" fmla="*/ 2527583 w 2918007"/>
                  <a:gd name="connsiteY1186" fmla="*/ 738823 h 2013279"/>
                  <a:gd name="connsiteX1187" fmla="*/ 2516457 w 2918007"/>
                  <a:gd name="connsiteY1187" fmla="*/ 715317 h 2013279"/>
                  <a:gd name="connsiteX1188" fmla="*/ 2516441 w 2918007"/>
                  <a:gd name="connsiteY1188" fmla="*/ 715281 h 2013279"/>
                  <a:gd name="connsiteX1189" fmla="*/ 2497207 w 2918007"/>
                  <a:gd name="connsiteY1189" fmla="*/ 706176 h 2013279"/>
                  <a:gd name="connsiteX1190" fmla="*/ 1827791 w 2918007"/>
                  <a:gd name="connsiteY1190" fmla="*/ 682164 h 2013279"/>
                  <a:gd name="connsiteX1191" fmla="*/ 1764388 w 2918007"/>
                  <a:gd name="connsiteY1191" fmla="*/ 707022 h 2013279"/>
                  <a:gd name="connsiteX1192" fmla="*/ 1764375 w 2918007"/>
                  <a:gd name="connsiteY1192" fmla="*/ 707035 h 2013279"/>
                  <a:gd name="connsiteX1193" fmla="*/ 1730853 w 2918007"/>
                  <a:gd name="connsiteY1193" fmla="*/ 736298 h 2013279"/>
                  <a:gd name="connsiteX1194" fmla="*/ 1725215 w 2918007"/>
                  <a:gd name="connsiteY1194" fmla="*/ 743944 h 2013279"/>
                  <a:gd name="connsiteX1195" fmla="*/ 1721847 w 2918007"/>
                  <a:gd name="connsiteY1195" fmla="*/ 747119 h 2013279"/>
                  <a:gd name="connsiteX1196" fmla="*/ 1715744 w 2918007"/>
                  <a:gd name="connsiteY1196" fmla="*/ 756791 h 2013279"/>
                  <a:gd name="connsiteX1197" fmla="*/ 1706540 w 2918007"/>
                  <a:gd name="connsiteY1197" fmla="*/ 769274 h 2013279"/>
                  <a:gd name="connsiteX1198" fmla="*/ 1697088 w 2918007"/>
                  <a:gd name="connsiteY1198" fmla="*/ 786356 h 2013279"/>
                  <a:gd name="connsiteX1199" fmla="*/ 1694214 w 2918007"/>
                  <a:gd name="connsiteY1199" fmla="*/ 790910 h 2013279"/>
                  <a:gd name="connsiteX1200" fmla="*/ 1675539 w 2918007"/>
                  <a:gd name="connsiteY1200" fmla="*/ 826851 h 2013279"/>
                  <a:gd name="connsiteX1201" fmla="*/ 1621912 w 2918007"/>
                  <a:gd name="connsiteY1201" fmla="*/ 1018329 h 2013279"/>
                  <a:gd name="connsiteX1202" fmla="*/ 1649525 w 2918007"/>
                  <a:gd name="connsiteY1202" fmla="*/ 1035732 h 2013279"/>
                  <a:gd name="connsiteX1203" fmla="*/ 1649526 w 2918007"/>
                  <a:gd name="connsiteY1203" fmla="*/ 1035732 h 2013279"/>
                  <a:gd name="connsiteX1204" fmla="*/ 1635940 w 2918007"/>
                  <a:gd name="connsiteY1204" fmla="*/ 1032279 h 2013279"/>
                  <a:gd name="connsiteX1205" fmla="*/ 1621913 w 2918007"/>
                  <a:gd name="connsiteY1205" fmla="*/ 1018329 h 2013279"/>
                  <a:gd name="connsiteX1206" fmla="*/ 1675540 w 2918007"/>
                  <a:gd name="connsiteY1206" fmla="*/ 826851 h 2013279"/>
                  <a:gd name="connsiteX1207" fmla="*/ 1688939 w 2918007"/>
                  <a:gd name="connsiteY1207" fmla="*/ 801082 h 2013279"/>
                  <a:gd name="connsiteX1208" fmla="*/ 1697088 w 2918007"/>
                  <a:gd name="connsiteY1208" fmla="*/ 786356 h 2013279"/>
                  <a:gd name="connsiteX1209" fmla="*/ 1715744 w 2918007"/>
                  <a:gd name="connsiteY1209" fmla="*/ 756791 h 2013279"/>
                  <a:gd name="connsiteX1210" fmla="*/ 1725215 w 2918007"/>
                  <a:gd name="connsiteY1210" fmla="*/ 743944 h 2013279"/>
                  <a:gd name="connsiteX1211" fmla="*/ 1764375 w 2918007"/>
                  <a:gd name="connsiteY1211" fmla="*/ 707035 h 2013279"/>
                  <a:gd name="connsiteX1212" fmla="*/ 1764389 w 2918007"/>
                  <a:gd name="connsiteY1212" fmla="*/ 707022 h 2013279"/>
                  <a:gd name="connsiteX1213" fmla="*/ 1827792 w 2918007"/>
                  <a:gd name="connsiteY1213" fmla="*/ 682164 h 2013279"/>
                  <a:gd name="connsiteX1214" fmla="*/ 904630 w 2918007"/>
                  <a:gd name="connsiteY1214" fmla="*/ 655795 h 2013279"/>
                  <a:gd name="connsiteX1215" fmla="*/ 904630 w 2918007"/>
                  <a:gd name="connsiteY1215" fmla="*/ 655795 h 2013279"/>
                  <a:gd name="connsiteX1216" fmla="*/ 926583 w 2918007"/>
                  <a:gd name="connsiteY1216" fmla="*/ 658258 h 2013279"/>
                  <a:gd name="connsiteX1217" fmla="*/ 929404 w 2918007"/>
                  <a:gd name="connsiteY1217" fmla="*/ 658574 h 2013279"/>
                  <a:gd name="connsiteX1218" fmla="*/ 929404 w 2918007"/>
                  <a:gd name="connsiteY1218" fmla="*/ 658574 h 2013279"/>
                  <a:gd name="connsiteX1219" fmla="*/ 929405 w 2918007"/>
                  <a:gd name="connsiteY1219" fmla="*/ 658574 h 2013279"/>
                  <a:gd name="connsiteX1220" fmla="*/ 934312 w 2918007"/>
                  <a:gd name="connsiteY1220" fmla="*/ 660700 h 2013279"/>
                  <a:gd name="connsiteX1221" fmla="*/ 961127 w 2918007"/>
                  <a:gd name="connsiteY1221" fmla="*/ 672313 h 2013279"/>
                  <a:gd name="connsiteX1222" fmla="*/ 950648 w 2918007"/>
                  <a:gd name="connsiteY1222" fmla="*/ 772670 h 2013279"/>
                  <a:gd name="connsiteX1223" fmla="*/ 883643 w 2918007"/>
                  <a:gd name="connsiteY1223" fmla="*/ 955183 h 2013279"/>
                  <a:gd name="connsiteX1224" fmla="*/ 950649 w 2918007"/>
                  <a:gd name="connsiteY1224" fmla="*/ 772670 h 2013279"/>
                  <a:gd name="connsiteX1225" fmla="*/ 961128 w 2918007"/>
                  <a:gd name="connsiteY1225" fmla="*/ 672313 h 2013279"/>
                  <a:gd name="connsiteX1226" fmla="*/ 934312 w 2918007"/>
                  <a:gd name="connsiteY1226" fmla="*/ 660700 h 2013279"/>
                  <a:gd name="connsiteX1227" fmla="*/ 929404 w 2918007"/>
                  <a:gd name="connsiteY1227" fmla="*/ 658574 h 2013279"/>
                  <a:gd name="connsiteX1228" fmla="*/ 926583 w 2918007"/>
                  <a:gd name="connsiteY1228" fmla="*/ 658258 h 2013279"/>
                  <a:gd name="connsiteX1229" fmla="*/ 747235 w 2918007"/>
                  <a:gd name="connsiteY1229" fmla="*/ 648917 h 2013279"/>
                  <a:gd name="connsiteX1230" fmla="*/ 794428 w 2918007"/>
                  <a:gd name="connsiteY1230" fmla="*/ 650062 h 2013279"/>
                  <a:gd name="connsiteX1231" fmla="*/ 794431 w 2918007"/>
                  <a:gd name="connsiteY1231" fmla="*/ 650063 h 2013279"/>
                  <a:gd name="connsiteX1232" fmla="*/ 816358 w 2918007"/>
                  <a:gd name="connsiteY1232" fmla="*/ 661873 h 2013279"/>
                  <a:gd name="connsiteX1233" fmla="*/ 819492 w 2918007"/>
                  <a:gd name="connsiteY1233" fmla="*/ 667756 h 2013279"/>
                  <a:gd name="connsiteX1234" fmla="*/ 822468 w 2918007"/>
                  <a:gd name="connsiteY1234" fmla="*/ 685939 h 2013279"/>
                  <a:gd name="connsiteX1235" fmla="*/ 821846 w 2918007"/>
                  <a:gd name="connsiteY1235" fmla="*/ 694791 h 2013279"/>
                  <a:gd name="connsiteX1236" fmla="*/ 810726 w 2918007"/>
                  <a:gd name="connsiteY1236" fmla="*/ 733262 h 2013279"/>
                  <a:gd name="connsiteX1237" fmla="*/ 810724 w 2918007"/>
                  <a:gd name="connsiteY1237" fmla="*/ 733266 h 2013279"/>
                  <a:gd name="connsiteX1238" fmla="*/ 803790 w 2918007"/>
                  <a:gd name="connsiteY1238" fmla="*/ 795065 h 2013279"/>
                  <a:gd name="connsiteX1239" fmla="*/ 799918 w 2918007"/>
                  <a:gd name="connsiteY1239" fmla="*/ 774757 h 2013279"/>
                  <a:gd name="connsiteX1240" fmla="*/ 810724 w 2918007"/>
                  <a:gd name="connsiteY1240" fmla="*/ 733266 h 2013279"/>
                  <a:gd name="connsiteX1241" fmla="*/ 810726 w 2918007"/>
                  <a:gd name="connsiteY1241" fmla="*/ 733262 h 2013279"/>
                  <a:gd name="connsiteX1242" fmla="*/ 821522 w 2918007"/>
                  <a:gd name="connsiteY1242" fmla="*/ 699401 h 2013279"/>
                  <a:gd name="connsiteX1243" fmla="*/ 821846 w 2918007"/>
                  <a:gd name="connsiteY1243" fmla="*/ 694791 h 2013279"/>
                  <a:gd name="connsiteX1244" fmla="*/ 823168 w 2918007"/>
                  <a:gd name="connsiteY1244" fmla="*/ 690216 h 2013279"/>
                  <a:gd name="connsiteX1245" fmla="*/ 822468 w 2918007"/>
                  <a:gd name="connsiteY1245" fmla="*/ 685939 h 2013279"/>
                  <a:gd name="connsiteX1246" fmla="*/ 823250 w 2918007"/>
                  <a:gd name="connsiteY1246" fmla="*/ 674813 h 2013279"/>
                  <a:gd name="connsiteX1247" fmla="*/ 819492 w 2918007"/>
                  <a:gd name="connsiteY1247" fmla="*/ 667756 h 2013279"/>
                  <a:gd name="connsiteX1248" fmla="*/ 818738 w 2918007"/>
                  <a:gd name="connsiteY1248" fmla="*/ 663155 h 2013279"/>
                  <a:gd name="connsiteX1249" fmla="*/ 816358 w 2918007"/>
                  <a:gd name="connsiteY1249" fmla="*/ 661873 h 2013279"/>
                  <a:gd name="connsiteX1250" fmla="*/ 814642 w 2918007"/>
                  <a:gd name="connsiteY1250" fmla="*/ 658651 h 2013279"/>
                  <a:gd name="connsiteX1251" fmla="*/ 794431 w 2918007"/>
                  <a:gd name="connsiteY1251" fmla="*/ 650063 h 2013279"/>
                  <a:gd name="connsiteX1252" fmla="*/ 794429 w 2918007"/>
                  <a:gd name="connsiteY1252" fmla="*/ 650062 h 2013279"/>
                  <a:gd name="connsiteX1253" fmla="*/ 747235 w 2918007"/>
                  <a:gd name="connsiteY1253" fmla="*/ 648917 h 2013279"/>
                  <a:gd name="connsiteX1254" fmla="*/ 605308 w 2918007"/>
                  <a:gd name="connsiteY1254" fmla="*/ 621442 h 2013279"/>
                  <a:gd name="connsiteX1255" fmla="*/ 623338 w 2918007"/>
                  <a:gd name="connsiteY1255" fmla="*/ 735729 h 2013279"/>
                  <a:gd name="connsiteX1256" fmla="*/ 612367 w 2918007"/>
                  <a:gd name="connsiteY1256" fmla="*/ 781432 h 2013279"/>
                  <a:gd name="connsiteX1257" fmla="*/ 611205 w 2918007"/>
                  <a:gd name="connsiteY1257" fmla="*/ 788025 h 2013279"/>
                  <a:gd name="connsiteX1258" fmla="*/ 609855 w 2918007"/>
                  <a:gd name="connsiteY1258" fmla="*/ 793844 h 2013279"/>
                  <a:gd name="connsiteX1259" fmla="*/ 609150 w 2918007"/>
                  <a:gd name="connsiteY1259" fmla="*/ 799675 h 2013279"/>
                  <a:gd name="connsiteX1260" fmla="*/ 606565 w 2918007"/>
                  <a:gd name="connsiteY1260" fmla="*/ 814334 h 2013279"/>
                  <a:gd name="connsiteX1261" fmla="*/ 606327 w 2918007"/>
                  <a:gd name="connsiteY1261" fmla="*/ 823046 h 2013279"/>
                  <a:gd name="connsiteX1262" fmla="*/ 605616 w 2918007"/>
                  <a:gd name="connsiteY1262" fmla="*/ 828929 h 2013279"/>
                  <a:gd name="connsiteX1263" fmla="*/ 606137 w 2918007"/>
                  <a:gd name="connsiteY1263" fmla="*/ 830017 h 2013279"/>
                  <a:gd name="connsiteX1264" fmla="*/ 606029 w 2918007"/>
                  <a:gd name="connsiteY1264" fmla="*/ 833973 h 2013279"/>
                  <a:gd name="connsiteX1265" fmla="*/ 610856 w 2918007"/>
                  <a:gd name="connsiteY1265" fmla="*/ 839886 h 2013279"/>
                  <a:gd name="connsiteX1266" fmla="*/ 610856 w 2918007"/>
                  <a:gd name="connsiteY1266" fmla="*/ 839886 h 2013279"/>
                  <a:gd name="connsiteX1267" fmla="*/ 606137 w 2918007"/>
                  <a:gd name="connsiteY1267" fmla="*/ 830017 h 2013279"/>
                  <a:gd name="connsiteX1268" fmla="*/ 606327 w 2918007"/>
                  <a:gd name="connsiteY1268" fmla="*/ 823046 h 2013279"/>
                  <a:gd name="connsiteX1269" fmla="*/ 609150 w 2918007"/>
                  <a:gd name="connsiteY1269" fmla="*/ 799675 h 2013279"/>
                  <a:gd name="connsiteX1270" fmla="*/ 611205 w 2918007"/>
                  <a:gd name="connsiteY1270" fmla="*/ 788025 h 2013279"/>
                  <a:gd name="connsiteX1271" fmla="*/ 623338 w 2918007"/>
                  <a:gd name="connsiteY1271" fmla="*/ 735729 h 2013279"/>
                  <a:gd name="connsiteX1272" fmla="*/ 605308 w 2918007"/>
                  <a:gd name="connsiteY1272" fmla="*/ 621442 h 2013279"/>
                  <a:gd name="connsiteX1273" fmla="*/ 2307354 w 2918007"/>
                  <a:gd name="connsiteY1273" fmla="*/ 604048 h 2013279"/>
                  <a:gd name="connsiteX1274" fmla="*/ 2323977 w 2918007"/>
                  <a:gd name="connsiteY1274" fmla="*/ 605924 h 2013279"/>
                  <a:gd name="connsiteX1275" fmla="*/ 2330777 w 2918007"/>
                  <a:gd name="connsiteY1275" fmla="*/ 607050 h 2013279"/>
                  <a:gd name="connsiteX1276" fmla="*/ 2257424 w 2918007"/>
                  <a:gd name="connsiteY1276" fmla="*/ 652611 h 2013279"/>
                  <a:gd name="connsiteX1277" fmla="*/ 2229686 w 2918007"/>
                  <a:gd name="connsiteY1277" fmla="*/ 868102 h 2013279"/>
                  <a:gd name="connsiteX1278" fmla="*/ 2233507 w 2918007"/>
                  <a:gd name="connsiteY1278" fmla="*/ 895610 h 2013279"/>
                  <a:gd name="connsiteX1279" fmla="*/ 2234832 w 2918007"/>
                  <a:gd name="connsiteY1279" fmla="*/ 901179 h 2013279"/>
                  <a:gd name="connsiteX1280" fmla="*/ 2235148 w 2918007"/>
                  <a:gd name="connsiteY1280" fmla="*/ 903215 h 2013279"/>
                  <a:gd name="connsiteX1281" fmla="*/ 2238020 w 2918007"/>
                  <a:gd name="connsiteY1281" fmla="*/ 914586 h 2013279"/>
                  <a:gd name="connsiteX1282" fmla="*/ 2238408 w 2918007"/>
                  <a:gd name="connsiteY1282" fmla="*/ 916219 h 2013279"/>
                  <a:gd name="connsiteX1283" fmla="*/ 2241215 w 2918007"/>
                  <a:gd name="connsiteY1283" fmla="*/ 939271 h 2013279"/>
                  <a:gd name="connsiteX1284" fmla="*/ 2229687 w 2918007"/>
                  <a:gd name="connsiteY1284" fmla="*/ 943215 h 2013279"/>
                  <a:gd name="connsiteX1285" fmla="*/ 2229687 w 2918007"/>
                  <a:gd name="connsiteY1285" fmla="*/ 943215 h 2013279"/>
                  <a:gd name="connsiteX1286" fmla="*/ 2241014 w 2918007"/>
                  <a:gd name="connsiteY1286" fmla="*/ 926438 h 2013279"/>
                  <a:gd name="connsiteX1287" fmla="*/ 2238020 w 2918007"/>
                  <a:gd name="connsiteY1287" fmla="*/ 914586 h 2013279"/>
                  <a:gd name="connsiteX1288" fmla="*/ 2234832 w 2918007"/>
                  <a:gd name="connsiteY1288" fmla="*/ 901179 h 2013279"/>
                  <a:gd name="connsiteX1289" fmla="*/ 2229687 w 2918007"/>
                  <a:gd name="connsiteY1289" fmla="*/ 868102 h 2013279"/>
                  <a:gd name="connsiteX1290" fmla="*/ 2257425 w 2918007"/>
                  <a:gd name="connsiteY1290" fmla="*/ 652611 h 2013279"/>
                  <a:gd name="connsiteX1291" fmla="*/ 2330778 w 2918007"/>
                  <a:gd name="connsiteY1291" fmla="*/ 607050 h 2013279"/>
                  <a:gd name="connsiteX1292" fmla="*/ 2307354 w 2918007"/>
                  <a:gd name="connsiteY1292" fmla="*/ 604048 h 2013279"/>
                  <a:gd name="connsiteX1293" fmla="*/ 726277 w 2918007"/>
                  <a:gd name="connsiteY1293" fmla="*/ 595968 h 2013279"/>
                  <a:gd name="connsiteX1294" fmla="*/ 722665 w 2918007"/>
                  <a:gd name="connsiteY1294" fmla="*/ 600691 h 2013279"/>
                  <a:gd name="connsiteX1295" fmla="*/ 722662 w 2918007"/>
                  <a:gd name="connsiteY1295" fmla="*/ 600695 h 2013279"/>
                  <a:gd name="connsiteX1296" fmla="*/ 711337 w 2918007"/>
                  <a:gd name="connsiteY1296" fmla="*/ 613602 h 2013279"/>
                  <a:gd name="connsiteX1297" fmla="*/ 683745 w 2918007"/>
                  <a:gd name="connsiteY1297" fmla="*/ 637835 h 2013279"/>
                  <a:gd name="connsiteX1298" fmla="*/ 706683 w 2918007"/>
                  <a:gd name="connsiteY1298" fmla="*/ 618906 h 2013279"/>
                  <a:gd name="connsiteX1299" fmla="*/ 711337 w 2918007"/>
                  <a:gd name="connsiteY1299" fmla="*/ 613602 h 2013279"/>
                  <a:gd name="connsiteX1300" fmla="*/ 713102 w 2918007"/>
                  <a:gd name="connsiteY1300" fmla="*/ 612053 h 2013279"/>
                  <a:gd name="connsiteX1301" fmla="*/ 722662 w 2918007"/>
                  <a:gd name="connsiteY1301" fmla="*/ 600695 h 2013279"/>
                  <a:gd name="connsiteX1302" fmla="*/ 722666 w 2918007"/>
                  <a:gd name="connsiteY1302" fmla="*/ 600691 h 2013279"/>
                  <a:gd name="connsiteX1303" fmla="*/ 1932811 w 2918007"/>
                  <a:gd name="connsiteY1303" fmla="*/ 591889 h 2013279"/>
                  <a:gd name="connsiteX1304" fmla="*/ 1873405 w 2918007"/>
                  <a:gd name="connsiteY1304" fmla="*/ 632909 h 2013279"/>
                  <a:gd name="connsiteX1305" fmla="*/ 1859953 w 2918007"/>
                  <a:gd name="connsiteY1305" fmla="*/ 663548 h 2013279"/>
                  <a:gd name="connsiteX1306" fmla="*/ 1855690 w 2918007"/>
                  <a:gd name="connsiteY1306" fmla="*/ 669208 h 2013279"/>
                  <a:gd name="connsiteX1307" fmla="*/ 1845833 w 2918007"/>
                  <a:gd name="connsiteY1307" fmla="*/ 678556 h 2013279"/>
                  <a:gd name="connsiteX1308" fmla="*/ 1842261 w 2918007"/>
                  <a:gd name="connsiteY1308" fmla="*/ 680770 h 2013279"/>
                  <a:gd name="connsiteX1309" fmla="*/ 1832405 w 2918007"/>
                  <a:gd name="connsiteY1309" fmla="*/ 683039 h 2013279"/>
                  <a:gd name="connsiteX1310" fmla="*/ 1832405 w 2918007"/>
                  <a:gd name="connsiteY1310" fmla="*/ 683039 h 2013279"/>
                  <a:gd name="connsiteX1311" fmla="*/ 1840571 w 2918007"/>
                  <a:gd name="connsiteY1311" fmla="*/ 681818 h 2013279"/>
                  <a:gd name="connsiteX1312" fmla="*/ 1842261 w 2918007"/>
                  <a:gd name="connsiteY1312" fmla="*/ 680770 h 2013279"/>
                  <a:gd name="connsiteX1313" fmla="*/ 1843895 w 2918007"/>
                  <a:gd name="connsiteY1313" fmla="*/ 680394 h 2013279"/>
                  <a:gd name="connsiteX1314" fmla="*/ 1845833 w 2918007"/>
                  <a:gd name="connsiteY1314" fmla="*/ 678556 h 2013279"/>
                  <a:gd name="connsiteX1315" fmla="*/ 1851118 w 2918007"/>
                  <a:gd name="connsiteY1315" fmla="*/ 675279 h 2013279"/>
                  <a:gd name="connsiteX1316" fmla="*/ 1855690 w 2918007"/>
                  <a:gd name="connsiteY1316" fmla="*/ 669208 h 2013279"/>
                  <a:gd name="connsiteX1317" fmla="*/ 1858736 w 2918007"/>
                  <a:gd name="connsiteY1317" fmla="*/ 666320 h 2013279"/>
                  <a:gd name="connsiteX1318" fmla="*/ 1859953 w 2918007"/>
                  <a:gd name="connsiteY1318" fmla="*/ 663548 h 2013279"/>
                  <a:gd name="connsiteX1319" fmla="*/ 1862559 w 2918007"/>
                  <a:gd name="connsiteY1319" fmla="*/ 660089 h 2013279"/>
                  <a:gd name="connsiteX1320" fmla="*/ 1873406 w 2918007"/>
                  <a:gd name="connsiteY1320" fmla="*/ 632909 h 2013279"/>
                  <a:gd name="connsiteX1321" fmla="*/ 1897185 w 2918007"/>
                  <a:gd name="connsiteY1321" fmla="*/ 600768 h 2013279"/>
                  <a:gd name="connsiteX1322" fmla="*/ 1932811 w 2918007"/>
                  <a:gd name="connsiteY1322" fmla="*/ 591889 h 2013279"/>
                  <a:gd name="connsiteX1323" fmla="*/ 451361 w 2918007"/>
                  <a:gd name="connsiteY1323" fmla="*/ 579960 h 2013279"/>
                  <a:gd name="connsiteX1324" fmla="*/ 431422 w 2918007"/>
                  <a:gd name="connsiteY1324" fmla="*/ 581574 h 2013279"/>
                  <a:gd name="connsiteX1325" fmla="*/ 431423 w 2918007"/>
                  <a:gd name="connsiteY1325" fmla="*/ 581574 h 2013279"/>
                  <a:gd name="connsiteX1326" fmla="*/ 537889 w 2918007"/>
                  <a:gd name="connsiteY1326" fmla="*/ 574419 h 2013279"/>
                  <a:gd name="connsiteX1327" fmla="*/ 557065 w 2918007"/>
                  <a:gd name="connsiteY1327" fmla="*/ 577228 h 2013279"/>
                  <a:gd name="connsiteX1328" fmla="*/ 580806 w 2918007"/>
                  <a:gd name="connsiteY1328" fmla="*/ 595968 h 2013279"/>
                  <a:gd name="connsiteX1329" fmla="*/ 537889 w 2918007"/>
                  <a:gd name="connsiteY1329" fmla="*/ 574419 h 2013279"/>
                  <a:gd name="connsiteX1330" fmla="*/ 773740 w 2918007"/>
                  <a:gd name="connsiteY1330" fmla="*/ 569493 h 2013279"/>
                  <a:gd name="connsiteX1331" fmla="*/ 774875 w 2918007"/>
                  <a:gd name="connsiteY1331" fmla="*/ 574803 h 2013279"/>
                  <a:gd name="connsiteX1332" fmla="*/ 775099 w 2918007"/>
                  <a:gd name="connsiteY1332" fmla="*/ 578074 h 2013279"/>
                  <a:gd name="connsiteX1333" fmla="*/ 774153 w 2918007"/>
                  <a:gd name="connsiteY1333" fmla="*/ 587305 h 2013279"/>
                  <a:gd name="connsiteX1334" fmla="*/ 772800 w 2918007"/>
                  <a:gd name="connsiteY1334" fmla="*/ 591350 h 2013279"/>
                  <a:gd name="connsiteX1335" fmla="*/ 760478 w 2918007"/>
                  <a:gd name="connsiteY1335" fmla="*/ 600662 h 2013279"/>
                  <a:gd name="connsiteX1336" fmla="*/ 771949 w 2918007"/>
                  <a:gd name="connsiteY1336" fmla="*/ 593893 h 2013279"/>
                  <a:gd name="connsiteX1337" fmla="*/ 772800 w 2918007"/>
                  <a:gd name="connsiteY1337" fmla="*/ 591350 h 2013279"/>
                  <a:gd name="connsiteX1338" fmla="*/ 773817 w 2918007"/>
                  <a:gd name="connsiteY1338" fmla="*/ 590580 h 2013279"/>
                  <a:gd name="connsiteX1339" fmla="*/ 774153 w 2918007"/>
                  <a:gd name="connsiteY1339" fmla="*/ 587305 h 2013279"/>
                  <a:gd name="connsiteX1340" fmla="*/ 775463 w 2918007"/>
                  <a:gd name="connsiteY1340" fmla="*/ 583389 h 2013279"/>
                  <a:gd name="connsiteX1341" fmla="*/ 775099 w 2918007"/>
                  <a:gd name="connsiteY1341" fmla="*/ 578074 h 2013279"/>
                  <a:gd name="connsiteX1342" fmla="*/ 775252 w 2918007"/>
                  <a:gd name="connsiteY1342" fmla="*/ 576573 h 2013279"/>
                  <a:gd name="connsiteX1343" fmla="*/ 774875 w 2918007"/>
                  <a:gd name="connsiteY1343" fmla="*/ 574803 h 2013279"/>
                  <a:gd name="connsiteX1344" fmla="*/ 774801 w 2918007"/>
                  <a:gd name="connsiteY1344" fmla="*/ 573730 h 2013279"/>
                  <a:gd name="connsiteX1345" fmla="*/ 773740 w 2918007"/>
                  <a:gd name="connsiteY1345" fmla="*/ 569493 h 2013279"/>
                  <a:gd name="connsiteX1346" fmla="*/ 390953 w 2918007"/>
                  <a:gd name="connsiteY1346" fmla="*/ 527011 h 2013279"/>
                  <a:gd name="connsiteX1347" fmla="*/ 335246 w 2918007"/>
                  <a:gd name="connsiteY1347" fmla="*/ 586809 h 2013279"/>
                  <a:gd name="connsiteX1348" fmla="*/ 327799 w 2918007"/>
                  <a:gd name="connsiteY1348" fmla="*/ 599892 h 2013279"/>
                  <a:gd name="connsiteX1349" fmla="*/ 325383 w 2918007"/>
                  <a:gd name="connsiteY1349" fmla="*/ 603400 h 2013279"/>
                  <a:gd name="connsiteX1350" fmla="*/ 319755 w 2918007"/>
                  <a:gd name="connsiteY1350" fmla="*/ 614021 h 2013279"/>
                  <a:gd name="connsiteX1351" fmla="*/ 317880 w 2918007"/>
                  <a:gd name="connsiteY1351" fmla="*/ 617315 h 2013279"/>
                  <a:gd name="connsiteX1352" fmla="*/ 315820 w 2918007"/>
                  <a:gd name="connsiteY1352" fmla="*/ 621448 h 2013279"/>
                  <a:gd name="connsiteX1353" fmla="*/ 315131 w 2918007"/>
                  <a:gd name="connsiteY1353" fmla="*/ 622747 h 2013279"/>
                  <a:gd name="connsiteX1354" fmla="*/ 314090 w 2918007"/>
                  <a:gd name="connsiteY1354" fmla="*/ 624918 h 2013279"/>
                  <a:gd name="connsiteX1355" fmla="*/ 313109 w 2918007"/>
                  <a:gd name="connsiteY1355" fmla="*/ 626885 h 2013279"/>
                  <a:gd name="connsiteX1356" fmla="*/ 311437 w 2918007"/>
                  <a:gd name="connsiteY1356" fmla="*/ 630446 h 2013279"/>
                  <a:gd name="connsiteX1357" fmla="*/ 259043 w 2918007"/>
                  <a:gd name="connsiteY1357" fmla="*/ 756662 h 2013279"/>
                  <a:gd name="connsiteX1358" fmla="*/ 259012 w 2918007"/>
                  <a:gd name="connsiteY1358" fmla="*/ 756691 h 2013279"/>
                  <a:gd name="connsiteX1359" fmla="*/ 206741 w 2918007"/>
                  <a:gd name="connsiteY1359" fmla="*/ 803126 h 2013279"/>
                  <a:gd name="connsiteX1360" fmla="*/ 203351 w 2918007"/>
                  <a:gd name="connsiteY1360" fmla="*/ 807716 h 2013279"/>
                  <a:gd name="connsiteX1361" fmla="*/ 200581 w 2918007"/>
                  <a:gd name="connsiteY1361" fmla="*/ 810256 h 2013279"/>
                  <a:gd name="connsiteX1362" fmla="*/ 188925 w 2918007"/>
                  <a:gd name="connsiteY1362" fmla="*/ 827247 h 2013279"/>
                  <a:gd name="connsiteX1363" fmla="*/ 170002 w 2918007"/>
                  <a:gd name="connsiteY1363" fmla="*/ 852866 h 2013279"/>
                  <a:gd name="connsiteX1364" fmla="*/ 165453 w 2918007"/>
                  <a:gd name="connsiteY1364" fmla="*/ 861463 h 2013279"/>
                  <a:gd name="connsiteX1365" fmla="*/ 162113 w 2918007"/>
                  <a:gd name="connsiteY1365" fmla="*/ 866331 h 2013279"/>
                  <a:gd name="connsiteX1366" fmla="*/ 154938 w 2918007"/>
                  <a:gd name="connsiteY1366" fmla="*/ 881335 h 2013279"/>
                  <a:gd name="connsiteX1367" fmla="*/ 147044 w 2918007"/>
                  <a:gd name="connsiteY1367" fmla="*/ 896253 h 2013279"/>
                  <a:gd name="connsiteX1368" fmla="*/ 143176 w 2918007"/>
                  <a:gd name="connsiteY1368" fmla="*/ 905929 h 2013279"/>
                  <a:gd name="connsiteX1369" fmla="*/ 140982 w 2918007"/>
                  <a:gd name="connsiteY1369" fmla="*/ 910517 h 2013279"/>
                  <a:gd name="connsiteX1370" fmla="*/ 134529 w 2918007"/>
                  <a:gd name="connsiteY1370" fmla="*/ 928439 h 2013279"/>
                  <a:gd name="connsiteX1371" fmla="*/ 134530 w 2918007"/>
                  <a:gd name="connsiteY1371" fmla="*/ 928438 h 2013279"/>
                  <a:gd name="connsiteX1372" fmla="*/ 136088 w 2918007"/>
                  <a:gd name="connsiteY1372" fmla="*/ 923659 h 2013279"/>
                  <a:gd name="connsiteX1373" fmla="*/ 143176 w 2918007"/>
                  <a:gd name="connsiteY1373" fmla="*/ 905929 h 2013279"/>
                  <a:gd name="connsiteX1374" fmla="*/ 154938 w 2918007"/>
                  <a:gd name="connsiteY1374" fmla="*/ 881335 h 2013279"/>
                  <a:gd name="connsiteX1375" fmla="*/ 165453 w 2918007"/>
                  <a:gd name="connsiteY1375" fmla="*/ 861463 h 2013279"/>
                  <a:gd name="connsiteX1376" fmla="*/ 188925 w 2918007"/>
                  <a:gd name="connsiteY1376" fmla="*/ 827247 h 2013279"/>
                  <a:gd name="connsiteX1377" fmla="*/ 203351 w 2918007"/>
                  <a:gd name="connsiteY1377" fmla="*/ 807716 h 2013279"/>
                  <a:gd name="connsiteX1378" fmla="*/ 259012 w 2918007"/>
                  <a:gd name="connsiteY1378" fmla="*/ 756691 h 2013279"/>
                  <a:gd name="connsiteX1379" fmla="*/ 259044 w 2918007"/>
                  <a:gd name="connsiteY1379" fmla="*/ 756662 h 2013279"/>
                  <a:gd name="connsiteX1380" fmla="*/ 311438 w 2918007"/>
                  <a:gd name="connsiteY1380" fmla="*/ 630446 h 2013279"/>
                  <a:gd name="connsiteX1381" fmla="*/ 314090 w 2918007"/>
                  <a:gd name="connsiteY1381" fmla="*/ 624918 h 2013279"/>
                  <a:gd name="connsiteX1382" fmla="*/ 315820 w 2918007"/>
                  <a:gd name="connsiteY1382" fmla="*/ 621448 h 2013279"/>
                  <a:gd name="connsiteX1383" fmla="*/ 319755 w 2918007"/>
                  <a:gd name="connsiteY1383" fmla="*/ 614021 h 2013279"/>
                  <a:gd name="connsiteX1384" fmla="*/ 327799 w 2918007"/>
                  <a:gd name="connsiteY1384" fmla="*/ 599892 h 2013279"/>
                  <a:gd name="connsiteX1385" fmla="*/ 360587 w 2918007"/>
                  <a:gd name="connsiteY1385" fmla="*/ 552264 h 2013279"/>
                  <a:gd name="connsiteX1386" fmla="*/ 390953 w 2918007"/>
                  <a:gd name="connsiteY1386" fmla="*/ 527012 h 2013279"/>
                  <a:gd name="connsiteX1387" fmla="*/ 2482913 w 2918007"/>
                  <a:gd name="connsiteY1387" fmla="*/ 510050 h 2013279"/>
                  <a:gd name="connsiteX1388" fmla="*/ 2459605 w 2918007"/>
                  <a:gd name="connsiteY1388" fmla="*/ 512234 h 2013279"/>
                  <a:gd name="connsiteX1389" fmla="*/ 2415840 w 2918007"/>
                  <a:gd name="connsiteY1389" fmla="*/ 650764 h 2013279"/>
                  <a:gd name="connsiteX1390" fmla="*/ 2463303 w 2918007"/>
                  <a:gd name="connsiteY1390" fmla="*/ 846552 h 2013279"/>
                  <a:gd name="connsiteX1391" fmla="*/ 2463292 w 2918007"/>
                  <a:gd name="connsiteY1391" fmla="*/ 846603 h 2013279"/>
                  <a:gd name="connsiteX1392" fmla="*/ 2453259 w 2918007"/>
                  <a:gd name="connsiteY1392" fmla="*/ 887244 h 2013279"/>
                  <a:gd name="connsiteX1393" fmla="*/ 2450799 w 2918007"/>
                  <a:gd name="connsiteY1393" fmla="*/ 894743 h 2013279"/>
                  <a:gd name="connsiteX1394" fmla="*/ 2441577 w 2918007"/>
                  <a:gd name="connsiteY1394" fmla="*/ 915485 h 2013279"/>
                  <a:gd name="connsiteX1395" fmla="*/ 2441568 w 2918007"/>
                  <a:gd name="connsiteY1395" fmla="*/ 915503 h 2013279"/>
                  <a:gd name="connsiteX1396" fmla="*/ 2441561 w 2918007"/>
                  <a:gd name="connsiteY1396" fmla="*/ 915510 h 2013279"/>
                  <a:gd name="connsiteX1397" fmla="*/ 2433896 w 2918007"/>
                  <a:gd name="connsiteY1397" fmla="*/ 922911 h 2013279"/>
                  <a:gd name="connsiteX1398" fmla="*/ 2425684 w 2918007"/>
                  <a:gd name="connsiteY1398" fmla="*/ 924388 h 2013279"/>
                  <a:gd name="connsiteX1399" fmla="*/ 2425684 w 2918007"/>
                  <a:gd name="connsiteY1399" fmla="*/ 924388 h 2013279"/>
                  <a:gd name="connsiteX1400" fmla="*/ 2432432 w 2918007"/>
                  <a:gd name="connsiteY1400" fmla="*/ 924325 h 2013279"/>
                  <a:gd name="connsiteX1401" fmla="*/ 2433896 w 2918007"/>
                  <a:gd name="connsiteY1401" fmla="*/ 922911 h 2013279"/>
                  <a:gd name="connsiteX1402" fmla="*/ 2435257 w 2918007"/>
                  <a:gd name="connsiteY1402" fmla="*/ 922666 h 2013279"/>
                  <a:gd name="connsiteX1403" fmla="*/ 2441561 w 2918007"/>
                  <a:gd name="connsiteY1403" fmla="*/ 915510 h 2013279"/>
                  <a:gd name="connsiteX1404" fmla="*/ 2441569 w 2918007"/>
                  <a:gd name="connsiteY1404" fmla="*/ 915503 h 2013279"/>
                  <a:gd name="connsiteX1405" fmla="*/ 2441577 w 2918007"/>
                  <a:gd name="connsiteY1405" fmla="*/ 915485 h 2013279"/>
                  <a:gd name="connsiteX1406" fmla="*/ 2448529 w 2918007"/>
                  <a:gd name="connsiteY1406" fmla="*/ 901666 h 2013279"/>
                  <a:gd name="connsiteX1407" fmla="*/ 2450799 w 2918007"/>
                  <a:gd name="connsiteY1407" fmla="*/ 894743 h 2013279"/>
                  <a:gd name="connsiteX1408" fmla="*/ 2452168 w 2918007"/>
                  <a:gd name="connsiteY1408" fmla="*/ 891665 h 2013279"/>
                  <a:gd name="connsiteX1409" fmla="*/ 2453259 w 2918007"/>
                  <a:gd name="connsiteY1409" fmla="*/ 887244 h 2013279"/>
                  <a:gd name="connsiteX1410" fmla="*/ 2455865 w 2918007"/>
                  <a:gd name="connsiteY1410" fmla="*/ 879300 h 2013279"/>
                  <a:gd name="connsiteX1411" fmla="*/ 2463292 w 2918007"/>
                  <a:gd name="connsiteY1411" fmla="*/ 846603 h 2013279"/>
                  <a:gd name="connsiteX1412" fmla="*/ 2463304 w 2918007"/>
                  <a:gd name="connsiteY1412" fmla="*/ 846552 h 2013279"/>
                  <a:gd name="connsiteX1413" fmla="*/ 2415841 w 2918007"/>
                  <a:gd name="connsiteY1413" fmla="*/ 650764 h 2013279"/>
                  <a:gd name="connsiteX1414" fmla="*/ 2459606 w 2918007"/>
                  <a:gd name="connsiteY1414" fmla="*/ 512234 h 2013279"/>
                  <a:gd name="connsiteX1415" fmla="*/ 2482913 w 2918007"/>
                  <a:gd name="connsiteY1415" fmla="*/ 510050 h 2013279"/>
                  <a:gd name="connsiteX1416" fmla="*/ 924143 w 2918007"/>
                  <a:gd name="connsiteY1416" fmla="*/ 503617 h 2013279"/>
                  <a:gd name="connsiteX1417" fmla="*/ 924671 w 2918007"/>
                  <a:gd name="connsiteY1417" fmla="*/ 535113 h 2013279"/>
                  <a:gd name="connsiteX1418" fmla="*/ 922723 w 2918007"/>
                  <a:gd name="connsiteY1418" fmla="*/ 546340 h 2013279"/>
                  <a:gd name="connsiteX1419" fmla="*/ 916921 w 2918007"/>
                  <a:gd name="connsiteY1419" fmla="*/ 571367 h 2013279"/>
                  <a:gd name="connsiteX1420" fmla="*/ 912178 w 2918007"/>
                  <a:gd name="connsiteY1420" fmla="*/ 583579 h 2013279"/>
                  <a:gd name="connsiteX1421" fmla="*/ 901596 w 2918007"/>
                  <a:gd name="connsiteY1421" fmla="*/ 602588 h 2013279"/>
                  <a:gd name="connsiteX1422" fmla="*/ 891880 w 2918007"/>
                  <a:gd name="connsiteY1422" fmla="*/ 614081 h 2013279"/>
                  <a:gd name="connsiteX1423" fmla="*/ 888291 w 2918007"/>
                  <a:gd name="connsiteY1423" fmla="*/ 616775 h 2013279"/>
                  <a:gd name="connsiteX1424" fmla="*/ 872308 w 2918007"/>
                  <a:gd name="connsiteY1424" fmla="*/ 620413 h 2013279"/>
                  <a:gd name="connsiteX1425" fmla="*/ 885791 w 2918007"/>
                  <a:gd name="connsiteY1425" fmla="*/ 618650 h 2013279"/>
                  <a:gd name="connsiteX1426" fmla="*/ 888291 w 2918007"/>
                  <a:gd name="connsiteY1426" fmla="*/ 616775 h 2013279"/>
                  <a:gd name="connsiteX1427" fmla="*/ 889916 w 2918007"/>
                  <a:gd name="connsiteY1427" fmla="*/ 616405 h 2013279"/>
                  <a:gd name="connsiteX1428" fmla="*/ 891880 w 2918007"/>
                  <a:gd name="connsiteY1428" fmla="*/ 614081 h 2013279"/>
                  <a:gd name="connsiteX1429" fmla="*/ 897578 w 2918007"/>
                  <a:gd name="connsiteY1429" fmla="*/ 609805 h 2013279"/>
                  <a:gd name="connsiteX1430" fmla="*/ 901596 w 2918007"/>
                  <a:gd name="connsiteY1430" fmla="*/ 602588 h 2013279"/>
                  <a:gd name="connsiteX1431" fmla="*/ 907516 w 2918007"/>
                  <a:gd name="connsiteY1431" fmla="*/ 595584 h 2013279"/>
                  <a:gd name="connsiteX1432" fmla="*/ 912178 w 2918007"/>
                  <a:gd name="connsiteY1432" fmla="*/ 583579 h 2013279"/>
                  <a:gd name="connsiteX1433" fmla="*/ 915454 w 2918007"/>
                  <a:gd name="connsiteY1433" fmla="*/ 577696 h 2013279"/>
                  <a:gd name="connsiteX1434" fmla="*/ 916921 w 2918007"/>
                  <a:gd name="connsiteY1434" fmla="*/ 571367 h 2013279"/>
                  <a:gd name="connsiteX1435" fmla="*/ 919558 w 2918007"/>
                  <a:gd name="connsiteY1435" fmla="*/ 564576 h 2013279"/>
                  <a:gd name="connsiteX1436" fmla="*/ 922723 w 2918007"/>
                  <a:gd name="connsiteY1436" fmla="*/ 546340 h 2013279"/>
                  <a:gd name="connsiteX1437" fmla="*/ 924715 w 2918007"/>
                  <a:gd name="connsiteY1437" fmla="*/ 537745 h 2013279"/>
                  <a:gd name="connsiteX1438" fmla="*/ 924671 w 2918007"/>
                  <a:gd name="connsiteY1438" fmla="*/ 535113 h 2013279"/>
                  <a:gd name="connsiteX1439" fmla="*/ 925335 w 2918007"/>
                  <a:gd name="connsiteY1439" fmla="*/ 531284 h 2013279"/>
                  <a:gd name="connsiteX1440" fmla="*/ 1014140 w 2918007"/>
                  <a:gd name="connsiteY1440" fmla="*/ 479603 h 2013279"/>
                  <a:gd name="connsiteX1441" fmla="*/ 1014140 w 2918007"/>
                  <a:gd name="connsiteY1441" fmla="*/ 479603 h 2013279"/>
                  <a:gd name="connsiteX1442" fmla="*/ 1040596 w 2918007"/>
                  <a:gd name="connsiteY1442" fmla="*/ 497891 h 2013279"/>
                  <a:gd name="connsiteX1443" fmla="*/ 1040600 w 2918007"/>
                  <a:gd name="connsiteY1443" fmla="*/ 497903 h 2013279"/>
                  <a:gd name="connsiteX1444" fmla="*/ 1049394 w 2918007"/>
                  <a:gd name="connsiteY1444" fmla="*/ 527843 h 2013279"/>
                  <a:gd name="connsiteX1445" fmla="*/ 1050160 w 2918007"/>
                  <a:gd name="connsiteY1445" fmla="*/ 537563 h 2013279"/>
                  <a:gd name="connsiteX1446" fmla="*/ 1050268 w 2918007"/>
                  <a:gd name="connsiteY1446" fmla="*/ 557925 h 2013279"/>
                  <a:gd name="connsiteX1447" fmla="*/ 1049828 w 2918007"/>
                  <a:gd name="connsiteY1447" fmla="*/ 565554 h 2013279"/>
                  <a:gd name="connsiteX1448" fmla="*/ 1049438 w 2918007"/>
                  <a:gd name="connsiteY1448" fmla="*/ 569236 h 2013279"/>
                  <a:gd name="connsiteX1449" fmla="*/ 1048657 w 2918007"/>
                  <a:gd name="connsiteY1449" fmla="*/ 575035 h 2013279"/>
                  <a:gd name="connsiteX1450" fmla="*/ 1027083 w 2918007"/>
                  <a:gd name="connsiteY1450" fmla="*/ 680317 h 2013279"/>
                  <a:gd name="connsiteX1451" fmla="*/ 1090573 w 2918007"/>
                  <a:gd name="connsiteY1451" fmla="*/ 901964 h 2013279"/>
                  <a:gd name="connsiteX1452" fmla="*/ 1090577 w 2918007"/>
                  <a:gd name="connsiteY1452" fmla="*/ 902036 h 2013279"/>
                  <a:gd name="connsiteX1453" fmla="*/ 1093248 w 2918007"/>
                  <a:gd name="connsiteY1453" fmla="*/ 961372 h 2013279"/>
                  <a:gd name="connsiteX1454" fmla="*/ 1094078 w 2918007"/>
                  <a:gd name="connsiteY1454" fmla="*/ 966130 h 2013279"/>
                  <a:gd name="connsiteX1455" fmla="*/ 1094307 w 2918007"/>
                  <a:gd name="connsiteY1455" fmla="*/ 970326 h 2013279"/>
                  <a:gd name="connsiteX1456" fmla="*/ 1097240 w 2918007"/>
                  <a:gd name="connsiteY1456" fmla="*/ 984245 h 2013279"/>
                  <a:gd name="connsiteX1457" fmla="*/ 1101953 w 2918007"/>
                  <a:gd name="connsiteY1457" fmla="*/ 1011247 h 2013279"/>
                  <a:gd name="connsiteX1458" fmla="*/ 1104609 w 2918007"/>
                  <a:gd name="connsiteY1458" fmla="*/ 1019219 h 2013279"/>
                  <a:gd name="connsiteX1459" fmla="*/ 1106013 w 2918007"/>
                  <a:gd name="connsiteY1459" fmla="*/ 1025879 h 2013279"/>
                  <a:gd name="connsiteX1460" fmla="*/ 1110362 w 2918007"/>
                  <a:gd name="connsiteY1460" fmla="*/ 1036484 h 2013279"/>
                  <a:gd name="connsiteX1461" fmla="*/ 1115637 w 2918007"/>
                  <a:gd name="connsiteY1461" fmla="*/ 1052317 h 2013279"/>
                  <a:gd name="connsiteX1462" fmla="*/ 1120896 w 2918007"/>
                  <a:gd name="connsiteY1462" fmla="*/ 1062173 h 2013279"/>
                  <a:gd name="connsiteX1463" fmla="*/ 1124014 w 2918007"/>
                  <a:gd name="connsiteY1463" fmla="*/ 1069778 h 2013279"/>
                  <a:gd name="connsiteX1464" fmla="*/ 1128443 w 2918007"/>
                  <a:gd name="connsiteY1464" fmla="*/ 1076316 h 2013279"/>
                  <a:gd name="connsiteX1465" fmla="*/ 1133243 w 2918007"/>
                  <a:gd name="connsiteY1465" fmla="*/ 1085310 h 2013279"/>
                  <a:gd name="connsiteX1466" fmla="*/ 1137662 w 2918007"/>
                  <a:gd name="connsiteY1466" fmla="*/ 1089926 h 2013279"/>
                  <a:gd name="connsiteX1467" fmla="*/ 1146638 w 2918007"/>
                  <a:gd name="connsiteY1467" fmla="*/ 1103177 h 2013279"/>
                  <a:gd name="connsiteX1468" fmla="*/ 1172210 w 2918007"/>
                  <a:gd name="connsiteY1468" fmla="*/ 1127233 h 2013279"/>
                  <a:gd name="connsiteX1469" fmla="*/ 1174910 w 2918007"/>
                  <a:gd name="connsiteY1469" fmla="*/ 1128829 h 2013279"/>
                  <a:gd name="connsiteX1470" fmla="*/ 1176007 w 2918007"/>
                  <a:gd name="connsiteY1470" fmla="*/ 1129974 h 2013279"/>
                  <a:gd name="connsiteX1471" fmla="*/ 1179808 w 2918007"/>
                  <a:gd name="connsiteY1471" fmla="*/ 1131724 h 2013279"/>
                  <a:gd name="connsiteX1472" fmla="*/ 1199055 w 2918007"/>
                  <a:gd name="connsiteY1472" fmla="*/ 1143099 h 2013279"/>
                  <a:gd name="connsiteX1473" fmla="*/ 1210075 w 2918007"/>
                  <a:gd name="connsiteY1473" fmla="*/ 1145656 h 2013279"/>
                  <a:gd name="connsiteX1474" fmla="*/ 1221810 w 2918007"/>
                  <a:gd name="connsiteY1474" fmla="*/ 1151058 h 2013279"/>
                  <a:gd name="connsiteX1475" fmla="*/ 1249867 w 2918007"/>
                  <a:gd name="connsiteY1475" fmla="*/ 1154887 h 2013279"/>
                  <a:gd name="connsiteX1476" fmla="*/ 1249867 w 2918007"/>
                  <a:gd name="connsiteY1476" fmla="*/ 1154888 h 2013279"/>
                  <a:gd name="connsiteX1477" fmla="*/ 1249868 w 2918007"/>
                  <a:gd name="connsiteY1477" fmla="*/ 1154888 h 2013279"/>
                  <a:gd name="connsiteX1478" fmla="*/ 1249867 w 2918007"/>
                  <a:gd name="connsiteY1478" fmla="*/ 1154887 h 2013279"/>
                  <a:gd name="connsiteX1479" fmla="*/ 1210075 w 2918007"/>
                  <a:gd name="connsiteY1479" fmla="*/ 1145656 h 2013279"/>
                  <a:gd name="connsiteX1480" fmla="*/ 1179808 w 2918007"/>
                  <a:gd name="connsiteY1480" fmla="*/ 1131724 h 2013279"/>
                  <a:gd name="connsiteX1481" fmla="*/ 1174910 w 2918007"/>
                  <a:gd name="connsiteY1481" fmla="*/ 1128829 h 2013279"/>
                  <a:gd name="connsiteX1482" fmla="*/ 1137662 w 2918007"/>
                  <a:gd name="connsiteY1482" fmla="*/ 1089926 h 2013279"/>
                  <a:gd name="connsiteX1483" fmla="*/ 1128443 w 2918007"/>
                  <a:gd name="connsiteY1483" fmla="*/ 1076316 h 2013279"/>
                  <a:gd name="connsiteX1484" fmla="*/ 1120896 w 2918007"/>
                  <a:gd name="connsiteY1484" fmla="*/ 1062173 h 2013279"/>
                  <a:gd name="connsiteX1485" fmla="*/ 1110362 w 2918007"/>
                  <a:gd name="connsiteY1485" fmla="*/ 1036484 h 2013279"/>
                  <a:gd name="connsiteX1486" fmla="*/ 1104609 w 2918007"/>
                  <a:gd name="connsiteY1486" fmla="*/ 1019219 h 2013279"/>
                  <a:gd name="connsiteX1487" fmla="*/ 1097240 w 2918007"/>
                  <a:gd name="connsiteY1487" fmla="*/ 984245 h 2013279"/>
                  <a:gd name="connsiteX1488" fmla="*/ 1094078 w 2918007"/>
                  <a:gd name="connsiteY1488" fmla="*/ 966130 h 2013279"/>
                  <a:gd name="connsiteX1489" fmla="*/ 1090577 w 2918007"/>
                  <a:gd name="connsiteY1489" fmla="*/ 902036 h 2013279"/>
                  <a:gd name="connsiteX1490" fmla="*/ 1090574 w 2918007"/>
                  <a:gd name="connsiteY1490" fmla="*/ 901964 h 2013279"/>
                  <a:gd name="connsiteX1491" fmla="*/ 1027084 w 2918007"/>
                  <a:gd name="connsiteY1491" fmla="*/ 680317 h 2013279"/>
                  <a:gd name="connsiteX1492" fmla="*/ 1048658 w 2918007"/>
                  <a:gd name="connsiteY1492" fmla="*/ 575035 h 2013279"/>
                  <a:gd name="connsiteX1493" fmla="*/ 1049222 w 2918007"/>
                  <a:gd name="connsiteY1493" fmla="*/ 571263 h 2013279"/>
                  <a:gd name="connsiteX1494" fmla="*/ 1049438 w 2918007"/>
                  <a:gd name="connsiteY1494" fmla="*/ 569236 h 2013279"/>
                  <a:gd name="connsiteX1495" fmla="*/ 1049750 w 2918007"/>
                  <a:gd name="connsiteY1495" fmla="*/ 566914 h 2013279"/>
                  <a:gd name="connsiteX1496" fmla="*/ 1049828 w 2918007"/>
                  <a:gd name="connsiteY1496" fmla="*/ 565554 h 2013279"/>
                  <a:gd name="connsiteX1497" fmla="*/ 1050285 w 2918007"/>
                  <a:gd name="connsiteY1497" fmla="*/ 561249 h 2013279"/>
                  <a:gd name="connsiteX1498" fmla="*/ 1050268 w 2918007"/>
                  <a:gd name="connsiteY1498" fmla="*/ 557925 h 2013279"/>
                  <a:gd name="connsiteX1499" fmla="*/ 1050900 w 2918007"/>
                  <a:gd name="connsiteY1499" fmla="*/ 546950 h 2013279"/>
                  <a:gd name="connsiteX1500" fmla="*/ 1050160 w 2918007"/>
                  <a:gd name="connsiteY1500" fmla="*/ 537563 h 2013279"/>
                  <a:gd name="connsiteX1501" fmla="*/ 1050122 w 2918007"/>
                  <a:gd name="connsiteY1501" fmla="*/ 530320 h 2013279"/>
                  <a:gd name="connsiteX1502" fmla="*/ 1049394 w 2918007"/>
                  <a:gd name="connsiteY1502" fmla="*/ 527843 h 2013279"/>
                  <a:gd name="connsiteX1503" fmla="*/ 1048913 w 2918007"/>
                  <a:gd name="connsiteY1503" fmla="*/ 521743 h 2013279"/>
                  <a:gd name="connsiteX1504" fmla="*/ 1040600 w 2918007"/>
                  <a:gd name="connsiteY1504" fmla="*/ 497903 h 2013279"/>
                  <a:gd name="connsiteX1505" fmla="*/ 1040597 w 2918007"/>
                  <a:gd name="connsiteY1505" fmla="*/ 497891 h 2013279"/>
                  <a:gd name="connsiteX1506" fmla="*/ 1014140 w 2918007"/>
                  <a:gd name="connsiteY1506" fmla="*/ 479603 h 2013279"/>
                  <a:gd name="connsiteX1507" fmla="*/ 2005933 w 2918007"/>
                  <a:gd name="connsiteY1507" fmla="*/ 437121 h 2013279"/>
                  <a:gd name="connsiteX1508" fmla="*/ 2005933 w 2918007"/>
                  <a:gd name="connsiteY1508" fmla="*/ 437121 h 2013279"/>
                  <a:gd name="connsiteX1509" fmla="*/ 2024244 w 2918007"/>
                  <a:gd name="connsiteY1509" fmla="*/ 442561 h 2013279"/>
                  <a:gd name="connsiteX1510" fmla="*/ 2049537 w 2918007"/>
                  <a:gd name="connsiteY1510" fmla="*/ 466329 h 2013279"/>
                  <a:gd name="connsiteX1511" fmla="*/ 2069847 w 2918007"/>
                  <a:gd name="connsiteY1511" fmla="*/ 494202 h 2013279"/>
                  <a:gd name="connsiteX1512" fmla="*/ 2081254 w 2918007"/>
                  <a:gd name="connsiteY1512" fmla="*/ 512574 h 2013279"/>
                  <a:gd name="connsiteX1513" fmla="*/ 2097459 w 2918007"/>
                  <a:gd name="connsiteY1513" fmla="*/ 548567 h 2013279"/>
                  <a:gd name="connsiteX1514" fmla="*/ 2104426 w 2918007"/>
                  <a:gd name="connsiteY1514" fmla="*/ 565629 h 2013279"/>
                  <a:gd name="connsiteX1515" fmla="*/ 2113178 w 2918007"/>
                  <a:gd name="connsiteY1515" fmla="*/ 610697 h 2013279"/>
                  <a:gd name="connsiteX1516" fmla="*/ 2113186 w 2918007"/>
                  <a:gd name="connsiteY1516" fmla="*/ 610744 h 2013279"/>
                  <a:gd name="connsiteX1517" fmla="*/ 2131062 w 2918007"/>
                  <a:gd name="connsiteY1517" fmla="*/ 714180 h 2013279"/>
                  <a:gd name="connsiteX1518" fmla="*/ 2150787 w 2918007"/>
                  <a:gd name="connsiteY1518" fmla="*/ 731419 h 2013279"/>
                  <a:gd name="connsiteX1519" fmla="*/ 2101474 w 2918007"/>
                  <a:gd name="connsiteY1519" fmla="*/ 747427 h 2013279"/>
                  <a:gd name="connsiteX1520" fmla="*/ 1952921 w 2918007"/>
                  <a:gd name="connsiteY1520" fmla="*/ 907505 h 2013279"/>
                  <a:gd name="connsiteX1521" fmla="*/ 1928881 w 2918007"/>
                  <a:gd name="connsiteY1521" fmla="*/ 978925 h 2013279"/>
                  <a:gd name="connsiteX1522" fmla="*/ 2073736 w 2918007"/>
                  <a:gd name="connsiteY1522" fmla="*/ 1060196 h 2013279"/>
                  <a:gd name="connsiteX1523" fmla="*/ 2073743 w 2918007"/>
                  <a:gd name="connsiteY1523" fmla="*/ 1060198 h 2013279"/>
                  <a:gd name="connsiteX1524" fmla="*/ 2097783 w 2918007"/>
                  <a:gd name="connsiteY1524" fmla="*/ 1066644 h 2013279"/>
                  <a:gd name="connsiteX1525" fmla="*/ 2100829 w 2918007"/>
                  <a:gd name="connsiteY1525" fmla="*/ 1068805 h 2013279"/>
                  <a:gd name="connsiteX1526" fmla="*/ 2103045 w 2918007"/>
                  <a:gd name="connsiteY1526" fmla="*/ 1072843 h 2013279"/>
                  <a:gd name="connsiteX1527" fmla="*/ 2098094 w 2918007"/>
                  <a:gd name="connsiteY1527" fmla="*/ 1081062 h 2013279"/>
                  <a:gd name="connsiteX1528" fmla="*/ 2093461 w 2918007"/>
                  <a:gd name="connsiteY1528" fmla="*/ 1083592 h 2013279"/>
                  <a:gd name="connsiteX1529" fmla="*/ 2093462 w 2918007"/>
                  <a:gd name="connsiteY1529" fmla="*/ 1083592 h 2013279"/>
                  <a:gd name="connsiteX1530" fmla="*/ 2104172 w 2918007"/>
                  <a:gd name="connsiteY1530" fmla="*/ 1074895 h 2013279"/>
                  <a:gd name="connsiteX1531" fmla="*/ 2103045 w 2918007"/>
                  <a:gd name="connsiteY1531" fmla="*/ 1072843 h 2013279"/>
                  <a:gd name="connsiteX1532" fmla="*/ 2104086 w 2918007"/>
                  <a:gd name="connsiteY1532" fmla="*/ 1071116 h 2013279"/>
                  <a:gd name="connsiteX1533" fmla="*/ 2100829 w 2918007"/>
                  <a:gd name="connsiteY1533" fmla="*/ 1068805 h 2013279"/>
                  <a:gd name="connsiteX1534" fmla="*/ 2099963 w 2918007"/>
                  <a:gd name="connsiteY1534" fmla="*/ 1067228 h 2013279"/>
                  <a:gd name="connsiteX1535" fmla="*/ 2097783 w 2918007"/>
                  <a:gd name="connsiteY1535" fmla="*/ 1066644 h 2013279"/>
                  <a:gd name="connsiteX1536" fmla="*/ 2095928 w 2918007"/>
                  <a:gd name="connsiteY1536" fmla="*/ 1065327 h 2013279"/>
                  <a:gd name="connsiteX1537" fmla="*/ 2073743 w 2918007"/>
                  <a:gd name="connsiteY1537" fmla="*/ 1060198 h 2013279"/>
                  <a:gd name="connsiteX1538" fmla="*/ 2073737 w 2918007"/>
                  <a:gd name="connsiteY1538" fmla="*/ 1060196 h 2013279"/>
                  <a:gd name="connsiteX1539" fmla="*/ 1928882 w 2918007"/>
                  <a:gd name="connsiteY1539" fmla="*/ 978925 h 2013279"/>
                  <a:gd name="connsiteX1540" fmla="*/ 1952922 w 2918007"/>
                  <a:gd name="connsiteY1540" fmla="*/ 907505 h 2013279"/>
                  <a:gd name="connsiteX1541" fmla="*/ 2101475 w 2918007"/>
                  <a:gd name="connsiteY1541" fmla="*/ 747427 h 2013279"/>
                  <a:gd name="connsiteX1542" fmla="*/ 2150788 w 2918007"/>
                  <a:gd name="connsiteY1542" fmla="*/ 731419 h 2013279"/>
                  <a:gd name="connsiteX1543" fmla="*/ 2131063 w 2918007"/>
                  <a:gd name="connsiteY1543" fmla="*/ 714180 h 2013279"/>
                  <a:gd name="connsiteX1544" fmla="*/ 2113187 w 2918007"/>
                  <a:gd name="connsiteY1544" fmla="*/ 610744 h 2013279"/>
                  <a:gd name="connsiteX1545" fmla="*/ 2113178 w 2918007"/>
                  <a:gd name="connsiteY1545" fmla="*/ 610697 h 2013279"/>
                  <a:gd name="connsiteX1546" fmla="*/ 2106098 w 2918007"/>
                  <a:gd name="connsiteY1546" fmla="*/ 569726 h 2013279"/>
                  <a:gd name="connsiteX1547" fmla="*/ 2104426 w 2918007"/>
                  <a:gd name="connsiteY1547" fmla="*/ 565629 h 2013279"/>
                  <a:gd name="connsiteX1548" fmla="*/ 2103883 w 2918007"/>
                  <a:gd name="connsiteY1548" fmla="*/ 562836 h 2013279"/>
                  <a:gd name="connsiteX1549" fmla="*/ 2097459 w 2918007"/>
                  <a:gd name="connsiteY1549" fmla="*/ 548567 h 2013279"/>
                  <a:gd name="connsiteX1550" fmla="*/ 2085660 w 2918007"/>
                  <a:gd name="connsiteY1550" fmla="*/ 519670 h 2013279"/>
                  <a:gd name="connsiteX1551" fmla="*/ 2081254 w 2918007"/>
                  <a:gd name="connsiteY1551" fmla="*/ 512574 h 2013279"/>
                  <a:gd name="connsiteX1552" fmla="*/ 2078052 w 2918007"/>
                  <a:gd name="connsiteY1552" fmla="*/ 505462 h 2013279"/>
                  <a:gd name="connsiteX1553" fmla="*/ 2069847 w 2918007"/>
                  <a:gd name="connsiteY1553" fmla="*/ 494202 h 2013279"/>
                  <a:gd name="connsiteX1554" fmla="*/ 2056749 w 2918007"/>
                  <a:gd name="connsiteY1554" fmla="*/ 473106 h 2013279"/>
                  <a:gd name="connsiteX1555" fmla="*/ 2049537 w 2918007"/>
                  <a:gd name="connsiteY1555" fmla="*/ 466329 h 2013279"/>
                  <a:gd name="connsiteX1556" fmla="*/ 2042975 w 2918007"/>
                  <a:gd name="connsiteY1556" fmla="*/ 457323 h 2013279"/>
                  <a:gd name="connsiteX1557" fmla="*/ 2005933 w 2918007"/>
                  <a:gd name="connsiteY1557" fmla="*/ 437121 h 2013279"/>
                  <a:gd name="connsiteX1558" fmla="*/ 702237 w 2918007"/>
                  <a:gd name="connsiteY1558" fmla="*/ 416803 h 2013279"/>
                  <a:gd name="connsiteX1559" fmla="*/ 705907 w 2918007"/>
                  <a:gd name="connsiteY1559" fmla="*/ 417178 h 2013279"/>
                  <a:gd name="connsiteX1560" fmla="*/ 705909 w 2918007"/>
                  <a:gd name="connsiteY1560" fmla="*/ 417180 h 2013279"/>
                  <a:gd name="connsiteX1561" fmla="*/ 712474 w 2918007"/>
                  <a:gd name="connsiteY1561" fmla="*/ 422995 h 2013279"/>
                  <a:gd name="connsiteX1562" fmla="*/ 714429 w 2918007"/>
                  <a:gd name="connsiteY1562" fmla="*/ 426794 h 2013279"/>
                  <a:gd name="connsiteX1563" fmla="*/ 718821 w 2918007"/>
                  <a:gd name="connsiteY1563" fmla="*/ 441180 h 2013279"/>
                  <a:gd name="connsiteX1564" fmla="*/ 720598 w 2918007"/>
                  <a:gd name="connsiteY1564" fmla="*/ 451547 h 2013279"/>
                  <a:gd name="connsiteX1565" fmla="*/ 721049 w 2918007"/>
                  <a:gd name="connsiteY1565" fmla="*/ 457921 h 2013279"/>
                  <a:gd name="connsiteX1566" fmla="*/ 720729 w 2918007"/>
                  <a:gd name="connsiteY1566" fmla="*/ 490685 h 2013279"/>
                  <a:gd name="connsiteX1567" fmla="*/ 721528 w 2918007"/>
                  <a:gd name="connsiteY1567" fmla="*/ 464707 h 2013279"/>
                  <a:gd name="connsiteX1568" fmla="*/ 721049 w 2918007"/>
                  <a:gd name="connsiteY1568" fmla="*/ 457921 h 2013279"/>
                  <a:gd name="connsiteX1569" fmla="*/ 721083 w 2918007"/>
                  <a:gd name="connsiteY1569" fmla="*/ 454374 h 2013279"/>
                  <a:gd name="connsiteX1570" fmla="*/ 720598 w 2918007"/>
                  <a:gd name="connsiteY1570" fmla="*/ 451547 h 2013279"/>
                  <a:gd name="connsiteX1571" fmla="*/ 720181 w 2918007"/>
                  <a:gd name="connsiteY1571" fmla="*/ 445634 h 2013279"/>
                  <a:gd name="connsiteX1572" fmla="*/ 718821 w 2918007"/>
                  <a:gd name="connsiteY1572" fmla="*/ 441180 h 2013279"/>
                  <a:gd name="connsiteX1573" fmla="*/ 717317 w 2918007"/>
                  <a:gd name="connsiteY1573" fmla="*/ 432406 h 2013279"/>
                  <a:gd name="connsiteX1574" fmla="*/ 714429 w 2918007"/>
                  <a:gd name="connsiteY1574" fmla="*/ 426794 h 2013279"/>
                  <a:gd name="connsiteX1575" fmla="*/ 713564 w 2918007"/>
                  <a:gd name="connsiteY1575" fmla="*/ 423960 h 2013279"/>
                  <a:gd name="connsiteX1576" fmla="*/ 712474 w 2918007"/>
                  <a:gd name="connsiteY1576" fmla="*/ 422995 h 2013279"/>
                  <a:gd name="connsiteX1577" fmla="*/ 711551 w 2918007"/>
                  <a:gd name="connsiteY1577" fmla="*/ 421200 h 2013279"/>
                  <a:gd name="connsiteX1578" fmla="*/ 705909 w 2918007"/>
                  <a:gd name="connsiteY1578" fmla="*/ 417180 h 2013279"/>
                  <a:gd name="connsiteX1579" fmla="*/ 705907 w 2918007"/>
                  <a:gd name="connsiteY1579" fmla="*/ 417178 h 2013279"/>
                  <a:gd name="connsiteX1580" fmla="*/ 702237 w 2918007"/>
                  <a:gd name="connsiteY1580" fmla="*/ 416803 h 2013279"/>
                  <a:gd name="connsiteX1581" fmla="*/ 2390433 w 2918007"/>
                  <a:gd name="connsiteY1581" fmla="*/ 412599 h 2013279"/>
                  <a:gd name="connsiteX1582" fmla="*/ 2350501 w 2918007"/>
                  <a:gd name="connsiteY1582" fmla="*/ 422960 h 2013279"/>
                  <a:gd name="connsiteX1583" fmla="*/ 2295025 w 2918007"/>
                  <a:gd name="connsiteY1583" fmla="*/ 553486 h 2013279"/>
                  <a:gd name="connsiteX1584" fmla="*/ 2295000 w 2918007"/>
                  <a:gd name="connsiteY1584" fmla="*/ 553516 h 2013279"/>
                  <a:gd name="connsiteX1585" fmla="*/ 2275528 w 2918007"/>
                  <a:gd name="connsiteY1585" fmla="*/ 576033 h 2013279"/>
                  <a:gd name="connsiteX1586" fmla="*/ 2273410 w 2918007"/>
                  <a:gd name="connsiteY1586" fmla="*/ 579494 h 2013279"/>
                  <a:gd name="connsiteX1587" fmla="*/ 2271448 w 2918007"/>
                  <a:gd name="connsiteY1587" fmla="*/ 581855 h 2013279"/>
                  <a:gd name="connsiteX1588" fmla="*/ 2269925 w 2918007"/>
                  <a:gd name="connsiteY1588" fmla="*/ 585188 h 2013279"/>
                  <a:gd name="connsiteX1589" fmla="*/ 2266204 w 2918007"/>
                  <a:gd name="connsiteY1589" fmla="*/ 591267 h 2013279"/>
                  <a:gd name="connsiteX1590" fmla="*/ 2266031 w 2918007"/>
                  <a:gd name="connsiteY1590" fmla="*/ 593710 h 2013279"/>
                  <a:gd name="connsiteX1591" fmla="*/ 2264051 w 2918007"/>
                  <a:gd name="connsiteY1591" fmla="*/ 598046 h 2013279"/>
                  <a:gd name="connsiteX1592" fmla="*/ 2267287 w 2918007"/>
                  <a:gd name="connsiteY1592" fmla="*/ 607050 h 2013279"/>
                  <a:gd name="connsiteX1593" fmla="*/ 2267288 w 2918007"/>
                  <a:gd name="connsiteY1593" fmla="*/ 607050 h 2013279"/>
                  <a:gd name="connsiteX1594" fmla="*/ 2265208 w 2918007"/>
                  <a:gd name="connsiteY1594" fmla="*/ 605347 h 2013279"/>
                  <a:gd name="connsiteX1595" fmla="*/ 2266031 w 2918007"/>
                  <a:gd name="connsiteY1595" fmla="*/ 593710 h 2013279"/>
                  <a:gd name="connsiteX1596" fmla="*/ 2269925 w 2918007"/>
                  <a:gd name="connsiteY1596" fmla="*/ 585188 h 2013279"/>
                  <a:gd name="connsiteX1597" fmla="*/ 2273410 w 2918007"/>
                  <a:gd name="connsiteY1597" fmla="*/ 579494 h 2013279"/>
                  <a:gd name="connsiteX1598" fmla="*/ 2295000 w 2918007"/>
                  <a:gd name="connsiteY1598" fmla="*/ 553516 h 2013279"/>
                  <a:gd name="connsiteX1599" fmla="*/ 2295026 w 2918007"/>
                  <a:gd name="connsiteY1599" fmla="*/ 553486 h 2013279"/>
                  <a:gd name="connsiteX1600" fmla="*/ 2350502 w 2918007"/>
                  <a:gd name="connsiteY1600" fmla="*/ 422960 h 2013279"/>
                  <a:gd name="connsiteX1601" fmla="*/ 2390433 w 2918007"/>
                  <a:gd name="connsiteY1601" fmla="*/ 412599 h 2013279"/>
                  <a:gd name="connsiteX1602" fmla="*/ 1963939 w 2918007"/>
                  <a:gd name="connsiteY1602" fmla="*/ 378169 h 2013279"/>
                  <a:gd name="connsiteX1603" fmla="*/ 1912855 w 2918007"/>
                  <a:gd name="connsiteY1603" fmla="*/ 417419 h 2013279"/>
                  <a:gd name="connsiteX1604" fmla="*/ 1966482 w 2918007"/>
                  <a:gd name="connsiteY1604" fmla="*/ 553486 h 2013279"/>
                  <a:gd name="connsiteX1605" fmla="*/ 2021958 w 2918007"/>
                  <a:gd name="connsiteY1605" fmla="*/ 632909 h 2013279"/>
                  <a:gd name="connsiteX1606" fmla="*/ 2019057 w 2918007"/>
                  <a:gd name="connsiteY1606" fmla="*/ 647243 h 2013279"/>
                  <a:gd name="connsiteX1607" fmla="*/ 2015158 w 2918007"/>
                  <a:gd name="connsiteY1607" fmla="*/ 654188 h 2013279"/>
                  <a:gd name="connsiteX1608" fmla="*/ 2015159 w 2918007"/>
                  <a:gd name="connsiteY1608" fmla="*/ 654189 h 2013279"/>
                  <a:gd name="connsiteX1609" fmla="*/ 2021959 w 2918007"/>
                  <a:gd name="connsiteY1609" fmla="*/ 632909 h 2013279"/>
                  <a:gd name="connsiteX1610" fmla="*/ 1966483 w 2918007"/>
                  <a:gd name="connsiteY1610" fmla="*/ 553486 h 2013279"/>
                  <a:gd name="connsiteX1611" fmla="*/ 1912856 w 2918007"/>
                  <a:gd name="connsiteY1611" fmla="*/ 417419 h 2013279"/>
                  <a:gd name="connsiteX1612" fmla="*/ 1931377 w 2918007"/>
                  <a:gd name="connsiteY1612" fmla="*/ 390579 h 2013279"/>
                  <a:gd name="connsiteX1613" fmla="*/ 1963940 w 2918007"/>
                  <a:gd name="connsiteY1613" fmla="*/ 378169 h 2013279"/>
                  <a:gd name="connsiteX1614" fmla="*/ 1376701 w 2918007"/>
                  <a:gd name="connsiteY1614" fmla="*/ 374570 h 2013279"/>
                  <a:gd name="connsiteX1615" fmla="*/ 1376700 w 2918007"/>
                  <a:gd name="connsiteY1615" fmla="*/ 374571 h 2013279"/>
                  <a:gd name="connsiteX1616" fmla="*/ 1388912 w 2918007"/>
                  <a:gd name="connsiteY1616" fmla="*/ 376783 h 2013279"/>
                  <a:gd name="connsiteX1617" fmla="*/ 1407404 w 2918007"/>
                  <a:gd name="connsiteY1617" fmla="*/ 427270 h 2013279"/>
                  <a:gd name="connsiteX1618" fmla="*/ 1446315 w 2918007"/>
                  <a:gd name="connsiteY1618" fmla="*/ 466751 h 2013279"/>
                  <a:gd name="connsiteX1619" fmla="*/ 1446315 w 2918007"/>
                  <a:gd name="connsiteY1619" fmla="*/ 466750 h 2013279"/>
                  <a:gd name="connsiteX1620" fmla="*/ 1427640 w 2918007"/>
                  <a:gd name="connsiteY1620" fmla="*/ 458929 h 2013279"/>
                  <a:gd name="connsiteX1621" fmla="*/ 1407405 w 2918007"/>
                  <a:gd name="connsiteY1621" fmla="*/ 427270 h 2013279"/>
                  <a:gd name="connsiteX1622" fmla="*/ 1388913 w 2918007"/>
                  <a:gd name="connsiteY1622" fmla="*/ 376783 h 2013279"/>
                  <a:gd name="connsiteX1623" fmla="*/ 1376701 w 2918007"/>
                  <a:gd name="connsiteY1623" fmla="*/ 374570 h 2013279"/>
                  <a:gd name="connsiteX1624" fmla="*/ 2162702 w 2918007"/>
                  <a:gd name="connsiteY1624" fmla="*/ 330126 h 2013279"/>
                  <a:gd name="connsiteX1625" fmla="*/ 2162702 w 2918007"/>
                  <a:gd name="connsiteY1625" fmla="*/ 330126 h 2013279"/>
                  <a:gd name="connsiteX1626" fmla="*/ 2198250 w 2918007"/>
                  <a:gd name="connsiteY1626" fmla="*/ 339842 h 2013279"/>
                  <a:gd name="connsiteX1627" fmla="*/ 2235564 w 2918007"/>
                  <a:gd name="connsiteY1627" fmla="*/ 358774 h 2013279"/>
                  <a:gd name="connsiteX1628" fmla="*/ 2242980 w 2918007"/>
                  <a:gd name="connsiteY1628" fmla="*/ 363926 h 2013279"/>
                  <a:gd name="connsiteX1629" fmla="*/ 2254374 w 2918007"/>
                  <a:gd name="connsiteY1629" fmla="*/ 373450 h 2013279"/>
                  <a:gd name="connsiteX1630" fmla="*/ 2266805 w 2918007"/>
                  <a:gd name="connsiteY1630" fmla="*/ 386930 h 2013279"/>
                  <a:gd name="connsiteX1631" fmla="*/ 2266815 w 2918007"/>
                  <a:gd name="connsiteY1631" fmla="*/ 386942 h 2013279"/>
                  <a:gd name="connsiteX1632" fmla="*/ 2277149 w 2918007"/>
                  <a:gd name="connsiteY1632" fmla="*/ 391560 h 2013279"/>
                  <a:gd name="connsiteX1633" fmla="*/ 2277150 w 2918007"/>
                  <a:gd name="connsiteY1633" fmla="*/ 391560 h 2013279"/>
                  <a:gd name="connsiteX1634" fmla="*/ 2266816 w 2918007"/>
                  <a:gd name="connsiteY1634" fmla="*/ 386942 h 2013279"/>
                  <a:gd name="connsiteX1635" fmla="*/ 2266805 w 2918007"/>
                  <a:gd name="connsiteY1635" fmla="*/ 386930 h 2013279"/>
                  <a:gd name="connsiteX1636" fmla="*/ 2257810 w 2918007"/>
                  <a:gd name="connsiteY1636" fmla="*/ 376322 h 2013279"/>
                  <a:gd name="connsiteX1637" fmla="*/ 2254374 w 2918007"/>
                  <a:gd name="connsiteY1637" fmla="*/ 373450 h 2013279"/>
                  <a:gd name="connsiteX1638" fmla="*/ 2250249 w 2918007"/>
                  <a:gd name="connsiteY1638" fmla="*/ 368977 h 2013279"/>
                  <a:gd name="connsiteX1639" fmla="*/ 2242980 w 2918007"/>
                  <a:gd name="connsiteY1639" fmla="*/ 363926 h 2013279"/>
                  <a:gd name="connsiteX1640" fmla="*/ 2238750 w 2918007"/>
                  <a:gd name="connsiteY1640" fmla="*/ 360391 h 2013279"/>
                  <a:gd name="connsiteX1641" fmla="*/ 2235564 w 2918007"/>
                  <a:gd name="connsiteY1641" fmla="*/ 358774 h 2013279"/>
                  <a:gd name="connsiteX1642" fmla="*/ 2231080 w 2918007"/>
                  <a:gd name="connsiteY1642" fmla="*/ 355659 h 2013279"/>
                  <a:gd name="connsiteX1643" fmla="*/ 2198251 w 2918007"/>
                  <a:gd name="connsiteY1643" fmla="*/ 339842 h 2013279"/>
                  <a:gd name="connsiteX1644" fmla="*/ 2162702 w 2918007"/>
                  <a:gd name="connsiteY1644" fmla="*/ 330126 h 2013279"/>
                  <a:gd name="connsiteX1645" fmla="*/ 1722646 w 2918007"/>
                  <a:gd name="connsiteY1645" fmla="*/ 308865 h 2013279"/>
                  <a:gd name="connsiteX1646" fmla="*/ 1634240 w 2918007"/>
                  <a:gd name="connsiteY1646" fmla="*/ 321372 h 2013279"/>
                  <a:gd name="connsiteX1647" fmla="*/ 1722646 w 2918007"/>
                  <a:gd name="connsiteY1647" fmla="*/ 308865 h 2013279"/>
                  <a:gd name="connsiteX1648" fmla="*/ 2276677 w 2918007"/>
                  <a:gd name="connsiteY1648" fmla="*/ 307057 h 2013279"/>
                  <a:gd name="connsiteX1649" fmla="*/ 2261739 w 2918007"/>
                  <a:gd name="connsiteY1649" fmla="*/ 308442 h 2013279"/>
                  <a:gd name="connsiteX1650" fmla="*/ 2201515 w 2918007"/>
                  <a:gd name="connsiteY1650" fmla="*/ 313492 h 2013279"/>
                  <a:gd name="connsiteX1651" fmla="*/ 2201515 w 2918007"/>
                  <a:gd name="connsiteY1651" fmla="*/ 313492 h 2013279"/>
                  <a:gd name="connsiteX1652" fmla="*/ 2261740 w 2918007"/>
                  <a:gd name="connsiteY1652" fmla="*/ 308442 h 2013279"/>
                  <a:gd name="connsiteX1653" fmla="*/ 2276678 w 2918007"/>
                  <a:gd name="connsiteY1653" fmla="*/ 307057 h 2013279"/>
                  <a:gd name="connsiteX1654" fmla="*/ 1491852 w 2918007"/>
                  <a:gd name="connsiteY1654" fmla="*/ 284430 h 2013279"/>
                  <a:gd name="connsiteX1655" fmla="*/ 1491852 w 2918007"/>
                  <a:gd name="connsiteY1655" fmla="*/ 284430 h 2013279"/>
                  <a:gd name="connsiteX1656" fmla="*/ 1528527 w 2918007"/>
                  <a:gd name="connsiteY1656" fmla="*/ 291683 h 2013279"/>
                  <a:gd name="connsiteX1657" fmla="*/ 1528528 w 2918007"/>
                  <a:gd name="connsiteY1657" fmla="*/ 291683 h 2013279"/>
                  <a:gd name="connsiteX1658" fmla="*/ 2045959 w 2918007"/>
                  <a:gd name="connsiteY1658" fmla="*/ 268836 h 2013279"/>
                  <a:gd name="connsiteX1659" fmla="*/ 2000798 w 2918007"/>
                  <a:gd name="connsiteY1659" fmla="*/ 296574 h 2013279"/>
                  <a:gd name="connsiteX1660" fmla="*/ 1999405 w 2918007"/>
                  <a:gd name="connsiteY1660" fmla="*/ 303145 h 2013279"/>
                  <a:gd name="connsiteX1661" fmla="*/ 1996823 w 2918007"/>
                  <a:gd name="connsiteY1661" fmla="*/ 306490 h 2013279"/>
                  <a:gd name="connsiteX1662" fmla="*/ 1997476 w 2918007"/>
                  <a:gd name="connsiteY1662" fmla="*/ 312248 h 2013279"/>
                  <a:gd name="connsiteX1663" fmla="*/ 1996746 w 2918007"/>
                  <a:gd name="connsiteY1663" fmla="*/ 315691 h 2013279"/>
                  <a:gd name="connsiteX1664" fmla="*/ 1997997 w 2918007"/>
                  <a:gd name="connsiteY1664" fmla="*/ 316846 h 2013279"/>
                  <a:gd name="connsiteX1665" fmla="*/ 1998324 w 2918007"/>
                  <a:gd name="connsiteY1665" fmla="*/ 319727 h 2013279"/>
                  <a:gd name="connsiteX1666" fmla="*/ 2010243 w 2918007"/>
                  <a:gd name="connsiteY1666" fmla="*/ 328141 h 2013279"/>
                  <a:gd name="connsiteX1667" fmla="*/ 2010246 w 2918007"/>
                  <a:gd name="connsiteY1667" fmla="*/ 328144 h 2013279"/>
                  <a:gd name="connsiteX1668" fmla="*/ 2152636 w 2918007"/>
                  <a:gd name="connsiteY1668" fmla="*/ 405105 h 2013279"/>
                  <a:gd name="connsiteX1669" fmla="*/ 2152644 w 2918007"/>
                  <a:gd name="connsiteY1669" fmla="*/ 405111 h 2013279"/>
                  <a:gd name="connsiteX1670" fmla="*/ 2174052 w 2918007"/>
                  <a:gd name="connsiteY1670" fmla="*/ 422941 h 2013279"/>
                  <a:gd name="connsiteX1671" fmla="*/ 2178554 w 2918007"/>
                  <a:gd name="connsiteY1671" fmla="*/ 436361 h 2013279"/>
                  <a:gd name="connsiteX1672" fmla="*/ 2162499 w 2918007"/>
                  <a:gd name="connsiteY1672" fmla="*/ 440815 h 2013279"/>
                  <a:gd name="connsiteX1673" fmla="*/ 2162499 w 2918007"/>
                  <a:gd name="connsiteY1673" fmla="*/ 440815 h 2013279"/>
                  <a:gd name="connsiteX1674" fmla="*/ 2177679 w 2918007"/>
                  <a:gd name="connsiteY1674" fmla="*/ 425961 h 2013279"/>
                  <a:gd name="connsiteX1675" fmla="*/ 2174052 w 2918007"/>
                  <a:gd name="connsiteY1675" fmla="*/ 422941 h 2013279"/>
                  <a:gd name="connsiteX1676" fmla="*/ 2173039 w 2918007"/>
                  <a:gd name="connsiteY1676" fmla="*/ 419921 h 2013279"/>
                  <a:gd name="connsiteX1677" fmla="*/ 2152644 w 2918007"/>
                  <a:gd name="connsiteY1677" fmla="*/ 405111 h 2013279"/>
                  <a:gd name="connsiteX1678" fmla="*/ 2152637 w 2918007"/>
                  <a:gd name="connsiteY1678" fmla="*/ 405105 h 2013279"/>
                  <a:gd name="connsiteX1679" fmla="*/ 2010247 w 2918007"/>
                  <a:gd name="connsiteY1679" fmla="*/ 328144 h 2013279"/>
                  <a:gd name="connsiteX1680" fmla="*/ 2010243 w 2918007"/>
                  <a:gd name="connsiteY1680" fmla="*/ 328141 h 2013279"/>
                  <a:gd name="connsiteX1681" fmla="*/ 1997997 w 2918007"/>
                  <a:gd name="connsiteY1681" fmla="*/ 316846 h 2013279"/>
                  <a:gd name="connsiteX1682" fmla="*/ 1997476 w 2918007"/>
                  <a:gd name="connsiteY1682" fmla="*/ 312248 h 2013279"/>
                  <a:gd name="connsiteX1683" fmla="*/ 1999405 w 2918007"/>
                  <a:gd name="connsiteY1683" fmla="*/ 303145 h 2013279"/>
                  <a:gd name="connsiteX1684" fmla="*/ 2018504 w 2918007"/>
                  <a:gd name="connsiteY1684" fmla="*/ 278415 h 2013279"/>
                  <a:gd name="connsiteX1685" fmla="*/ 2045960 w 2918007"/>
                  <a:gd name="connsiteY1685" fmla="*/ 268836 h 2013279"/>
                  <a:gd name="connsiteX1686" fmla="*/ 1742188 w 2918007"/>
                  <a:gd name="connsiteY1686" fmla="*/ 244411 h 2013279"/>
                  <a:gd name="connsiteX1687" fmla="*/ 1782072 w 2918007"/>
                  <a:gd name="connsiteY1687" fmla="*/ 251164 h 2013279"/>
                  <a:gd name="connsiteX1688" fmla="*/ 1798204 w 2918007"/>
                  <a:gd name="connsiteY1688" fmla="*/ 255493 h 2013279"/>
                  <a:gd name="connsiteX1689" fmla="*/ 1846861 w 2918007"/>
                  <a:gd name="connsiteY1689" fmla="*/ 264921 h 2013279"/>
                  <a:gd name="connsiteX1690" fmla="*/ 1846861 w 2918007"/>
                  <a:gd name="connsiteY1690" fmla="*/ 264920 h 2013279"/>
                  <a:gd name="connsiteX1691" fmla="*/ 1826983 w 2918007"/>
                  <a:gd name="connsiteY1691" fmla="*/ 264406 h 2013279"/>
                  <a:gd name="connsiteX1692" fmla="*/ 1798205 w 2918007"/>
                  <a:gd name="connsiteY1692" fmla="*/ 255493 h 2013279"/>
                  <a:gd name="connsiteX1693" fmla="*/ 1742189 w 2918007"/>
                  <a:gd name="connsiteY1693" fmla="*/ 244411 h 2013279"/>
                  <a:gd name="connsiteX1694" fmla="*/ 1258331 w 2918007"/>
                  <a:gd name="connsiteY1694" fmla="*/ 208229 h 2013279"/>
                  <a:gd name="connsiteX1695" fmla="*/ 1235624 w 2918007"/>
                  <a:gd name="connsiteY1695" fmla="*/ 208510 h 2013279"/>
                  <a:gd name="connsiteX1696" fmla="*/ 1228251 w 2918007"/>
                  <a:gd name="connsiteY1696" fmla="*/ 210998 h 2013279"/>
                  <a:gd name="connsiteX1697" fmla="*/ 1224160 w 2918007"/>
                  <a:gd name="connsiteY1697" fmla="*/ 211375 h 2013279"/>
                  <a:gd name="connsiteX1698" fmla="*/ 1216328 w 2918007"/>
                  <a:gd name="connsiteY1698" fmla="*/ 215022 h 2013279"/>
                  <a:gd name="connsiteX1699" fmla="*/ 1207474 w 2918007"/>
                  <a:gd name="connsiteY1699" fmla="*/ 218011 h 2013279"/>
                  <a:gd name="connsiteX1700" fmla="*/ 1197153 w 2918007"/>
                  <a:gd name="connsiteY1700" fmla="*/ 223954 h 2013279"/>
                  <a:gd name="connsiteX1701" fmla="*/ 1192085 w 2918007"/>
                  <a:gd name="connsiteY1701" fmla="*/ 226314 h 2013279"/>
                  <a:gd name="connsiteX1702" fmla="*/ 1187324 w 2918007"/>
                  <a:gd name="connsiteY1702" fmla="*/ 229613 h 2013279"/>
                  <a:gd name="connsiteX1703" fmla="*/ 1182930 w 2918007"/>
                  <a:gd name="connsiteY1703" fmla="*/ 232143 h 2013279"/>
                  <a:gd name="connsiteX1704" fmla="*/ 1171833 w 2918007"/>
                  <a:gd name="connsiteY1704" fmla="*/ 240347 h 2013279"/>
                  <a:gd name="connsiteX1705" fmla="*/ 1168299 w 2918007"/>
                  <a:gd name="connsiteY1705" fmla="*/ 242796 h 2013279"/>
                  <a:gd name="connsiteX1706" fmla="*/ 1166591 w 2918007"/>
                  <a:gd name="connsiteY1706" fmla="*/ 244223 h 2013279"/>
                  <a:gd name="connsiteX1707" fmla="*/ 1165576 w 2918007"/>
                  <a:gd name="connsiteY1707" fmla="*/ 244973 h 2013279"/>
                  <a:gd name="connsiteX1708" fmla="*/ 1159034 w 2918007"/>
                  <a:gd name="connsiteY1708" fmla="*/ 250535 h 2013279"/>
                  <a:gd name="connsiteX1709" fmla="*/ 1158994 w 2918007"/>
                  <a:gd name="connsiteY1709" fmla="*/ 250568 h 2013279"/>
                  <a:gd name="connsiteX1710" fmla="*/ 1000578 w 2918007"/>
                  <a:gd name="connsiteY1710" fmla="*/ 419266 h 2013279"/>
                  <a:gd name="connsiteX1711" fmla="*/ 966676 w 2918007"/>
                  <a:gd name="connsiteY1711" fmla="*/ 540556 h 2013279"/>
                  <a:gd name="connsiteX1712" fmla="*/ 959020 w 2918007"/>
                  <a:gd name="connsiteY1712" fmla="*/ 574964 h 2013279"/>
                  <a:gd name="connsiteX1713" fmla="*/ 958252 w 2918007"/>
                  <a:gd name="connsiteY1713" fmla="*/ 583939 h 2013279"/>
                  <a:gd name="connsiteX1714" fmla="*/ 957341 w 2918007"/>
                  <a:gd name="connsiteY1714" fmla="*/ 588629 h 2013279"/>
                  <a:gd name="connsiteX1715" fmla="*/ 957531 w 2918007"/>
                  <a:gd name="connsiteY1715" fmla="*/ 592353 h 2013279"/>
                  <a:gd name="connsiteX1716" fmla="*/ 956862 w 2918007"/>
                  <a:gd name="connsiteY1716" fmla="*/ 600172 h 2013279"/>
                  <a:gd name="connsiteX1717" fmla="*/ 963517 w 2918007"/>
                  <a:gd name="connsiteY1717" fmla="*/ 628677 h 2013279"/>
                  <a:gd name="connsiteX1718" fmla="*/ 965238 w 2918007"/>
                  <a:gd name="connsiteY1718" fmla="*/ 629924 h 2013279"/>
                  <a:gd name="connsiteX1719" fmla="*/ 966461 w 2918007"/>
                  <a:gd name="connsiteY1719" fmla="*/ 632274 h 2013279"/>
                  <a:gd name="connsiteX1720" fmla="*/ 975601 w 2918007"/>
                  <a:gd name="connsiteY1720" fmla="*/ 637438 h 2013279"/>
                  <a:gd name="connsiteX1721" fmla="*/ 975604 w 2918007"/>
                  <a:gd name="connsiteY1721" fmla="*/ 637440 h 2013279"/>
                  <a:gd name="connsiteX1722" fmla="*/ 982086 w 2918007"/>
                  <a:gd name="connsiteY1722" fmla="*/ 637835 h 2013279"/>
                  <a:gd name="connsiteX1723" fmla="*/ 982086 w 2918007"/>
                  <a:gd name="connsiteY1723" fmla="*/ 637835 h 2013279"/>
                  <a:gd name="connsiteX1724" fmla="*/ 975605 w 2918007"/>
                  <a:gd name="connsiteY1724" fmla="*/ 637440 h 2013279"/>
                  <a:gd name="connsiteX1725" fmla="*/ 975601 w 2918007"/>
                  <a:gd name="connsiteY1725" fmla="*/ 637438 h 2013279"/>
                  <a:gd name="connsiteX1726" fmla="*/ 965238 w 2918007"/>
                  <a:gd name="connsiteY1726" fmla="*/ 629924 h 2013279"/>
                  <a:gd name="connsiteX1727" fmla="*/ 958821 w 2918007"/>
                  <a:gd name="connsiteY1727" fmla="*/ 617603 h 2013279"/>
                  <a:gd name="connsiteX1728" fmla="*/ 957531 w 2918007"/>
                  <a:gd name="connsiteY1728" fmla="*/ 592353 h 2013279"/>
                  <a:gd name="connsiteX1729" fmla="*/ 958252 w 2918007"/>
                  <a:gd name="connsiteY1729" fmla="*/ 583939 h 2013279"/>
                  <a:gd name="connsiteX1730" fmla="*/ 966677 w 2918007"/>
                  <a:gd name="connsiteY1730" fmla="*/ 540556 h 2013279"/>
                  <a:gd name="connsiteX1731" fmla="*/ 1000579 w 2918007"/>
                  <a:gd name="connsiteY1731" fmla="*/ 419266 h 2013279"/>
                  <a:gd name="connsiteX1732" fmla="*/ 1158995 w 2918007"/>
                  <a:gd name="connsiteY1732" fmla="*/ 250568 h 2013279"/>
                  <a:gd name="connsiteX1733" fmla="*/ 1159034 w 2918007"/>
                  <a:gd name="connsiteY1733" fmla="*/ 250535 h 2013279"/>
                  <a:gd name="connsiteX1734" fmla="*/ 1166591 w 2918007"/>
                  <a:gd name="connsiteY1734" fmla="*/ 244223 h 2013279"/>
                  <a:gd name="connsiteX1735" fmla="*/ 1171833 w 2918007"/>
                  <a:gd name="connsiteY1735" fmla="*/ 240347 h 2013279"/>
                  <a:gd name="connsiteX1736" fmla="*/ 1187324 w 2918007"/>
                  <a:gd name="connsiteY1736" fmla="*/ 229613 h 2013279"/>
                  <a:gd name="connsiteX1737" fmla="*/ 1197153 w 2918007"/>
                  <a:gd name="connsiteY1737" fmla="*/ 223954 h 2013279"/>
                  <a:gd name="connsiteX1738" fmla="*/ 1216328 w 2918007"/>
                  <a:gd name="connsiteY1738" fmla="*/ 215022 h 2013279"/>
                  <a:gd name="connsiteX1739" fmla="*/ 1228251 w 2918007"/>
                  <a:gd name="connsiteY1739" fmla="*/ 210998 h 2013279"/>
                  <a:gd name="connsiteX1740" fmla="*/ 1240946 w 2918007"/>
                  <a:gd name="connsiteY1740" fmla="*/ 169855 h 2013279"/>
                  <a:gd name="connsiteX1741" fmla="*/ 1195047 w 2918007"/>
                  <a:gd name="connsiteY1741" fmla="*/ 173960 h 2013279"/>
                  <a:gd name="connsiteX1742" fmla="*/ 1187197 w 2918007"/>
                  <a:gd name="connsiteY1742" fmla="*/ 176966 h 2013279"/>
                  <a:gd name="connsiteX1743" fmla="*/ 1182340 w 2918007"/>
                  <a:gd name="connsiteY1743" fmla="*/ 177609 h 2013279"/>
                  <a:gd name="connsiteX1744" fmla="*/ 1174148 w 2918007"/>
                  <a:gd name="connsiteY1744" fmla="*/ 181965 h 2013279"/>
                  <a:gd name="connsiteX1745" fmla="*/ 1160387 w 2918007"/>
                  <a:gd name="connsiteY1745" fmla="*/ 187236 h 2013279"/>
                  <a:gd name="connsiteX1746" fmla="*/ 1152591 w 2918007"/>
                  <a:gd name="connsiteY1746" fmla="*/ 193427 h 2013279"/>
                  <a:gd name="connsiteX1747" fmla="*/ 1142573 w 2918007"/>
                  <a:gd name="connsiteY1747" fmla="*/ 198754 h 2013279"/>
                  <a:gd name="connsiteX1748" fmla="*/ 1117081 w 2918007"/>
                  <a:gd name="connsiteY1748" fmla="*/ 221627 h 2013279"/>
                  <a:gd name="connsiteX1749" fmla="*/ 1117078 w 2918007"/>
                  <a:gd name="connsiteY1749" fmla="*/ 221630 h 2013279"/>
                  <a:gd name="connsiteX1750" fmla="*/ 1006125 w 2918007"/>
                  <a:gd name="connsiteY1750" fmla="*/ 350925 h 2013279"/>
                  <a:gd name="connsiteX1751" fmla="*/ 919887 w 2918007"/>
                  <a:gd name="connsiteY1751" fmla="*/ 432760 h 2013279"/>
                  <a:gd name="connsiteX1752" fmla="*/ 1006125 w 2918007"/>
                  <a:gd name="connsiteY1752" fmla="*/ 350925 h 2013279"/>
                  <a:gd name="connsiteX1753" fmla="*/ 1117078 w 2918007"/>
                  <a:gd name="connsiteY1753" fmla="*/ 221630 h 2013279"/>
                  <a:gd name="connsiteX1754" fmla="*/ 1117081 w 2918007"/>
                  <a:gd name="connsiteY1754" fmla="*/ 221627 h 2013279"/>
                  <a:gd name="connsiteX1755" fmla="*/ 1152591 w 2918007"/>
                  <a:gd name="connsiteY1755" fmla="*/ 193427 h 2013279"/>
                  <a:gd name="connsiteX1756" fmla="*/ 1174148 w 2918007"/>
                  <a:gd name="connsiteY1756" fmla="*/ 181965 h 2013279"/>
                  <a:gd name="connsiteX1757" fmla="*/ 1187197 w 2918007"/>
                  <a:gd name="connsiteY1757" fmla="*/ 176966 h 2013279"/>
                  <a:gd name="connsiteX1758" fmla="*/ 1240946 w 2918007"/>
                  <a:gd name="connsiteY1758" fmla="*/ 169855 h 2013279"/>
                  <a:gd name="connsiteX1759" fmla="*/ 1250154 w 2918007"/>
                  <a:gd name="connsiteY1759" fmla="*/ 106699 h 2013279"/>
                  <a:gd name="connsiteX1760" fmla="*/ 1301999 w 2918007"/>
                  <a:gd name="connsiteY1760" fmla="*/ 118811 h 2013279"/>
                  <a:gd name="connsiteX1761" fmla="*/ 1302001 w 2918007"/>
                  <a:gd name="connsiteY1761" fmla="*/ 118813 h 2013279"/>
                  <a:gd name="connsiteX1762" fmla="*/ 1327415 w 2918007"/>
                  <a:gd name="connsiteY1762" fmla="*/ 138605 h 2013279"/>
                  <a:gd name="connsiteX1763" fmla="*/ 1330640 w 2918007"/>
                  <a:gd name="connsiteY1763" fmla="*/ 144977 h 2013279"/>
                  <a:gd name="connsiteX1764" fmla="*/ 1333005 w 2918007"/>
                  <a:gd name="connsiteY1764" fmla="*/ 156715 h 2013279"/>
                  <a:gd name="connsiteX1765" fmla="*/ 1327830 w 2918007"/>
                  <a:gd name="connsiteY1765" fmla="*/ 180110 h 2013279"/>
                  <a:gd name="connsiteX1766" fmla="*/ 1322957 w 2918007"/>
                  <a:gd name="connsiteY1766" fmla="*/ 187152 h 2013279"/>
                  <a:gd name="connsiteX1767" fmla="*/ 1322957 w 2918007"/>
                  <a:gd name="connsiteY1767" fmla="*/ 187152 h 2013279"/>
                  <a:gd name="connsiteX1768" fmla="*/ 1334206 w 2918007"/>
                  <a:gd name="connsiteY1768" fmla="*/ 162678 h 2013279"/>
                  <a:gd name="connsiteX1769" fmla="*/ 1333005 w 2918007"/>
                  <a:gd name="connsiteY1769" fmla="*/ 156715 h 2013279"/>
                  <a:gd name="connsiteX1770" fmla="*/ 1334093 w 2918007"/>
                  <a:gd name="connsiteY1770" fmla="*/ 151798 h 2013279"/>
                  <a:gd name="connsiteX1771" fmla="*/ 1330640 w 2918007"/>
                  <a:gd name="connsiteY1771" fmla="*/ 144977 h 2013279"/>
                  <a:gd name="connsiteX1772" fmla="*/ 1329718 w 2918007"/>
                  <a:gd name="connsiteY1772" fmla="*/ 140398 h 2013279"/>
                  <a:gd name="connsiteX1773" fmla="*/ 1327415 w 2918007"/>
                  <a:gd name="connsiteY1773" fmla="*/ 138605 h 2013279"/>
                  <a:gd name="connsiteX1774" fmla="*/ 1325449 w 2918007"/>
                  <a:gd name="connsiteY1774" fmla="*/ 134720 h 2013279"/>
                  <a:gd name="connsiteX1775" fmla="*/ 1302001 w 2918007"/>
                  <a:gd name="connsiteY1775" fmla="*/ 118813 h 2013279"/>
                  <a:gd name="connsiteX1776" fmla="*/ 1301999 w 2918007"/>
                  <a:gd name="connsiteY1776" fmla="*/ 118811 h 2013279"/>
                  <a:gd name="connsiteX1777" fmla="*/ 1250154 w 2918007"/>
                  <a:gd name="connsiteY1777" fmla="*/ 106699 h 2013279"/>
                  <a:gd name="connsiteX1778" fmla="*/ 1563370 w 2918007"/>
                  <a:gd name="connsiteY1778" fmla="*/ 77426 h 2013279"/>
                  <a:gd name="connsiteX1779" fmla="*/ 1522116 w 2918007"/>
                  <a:gd name="connsiteY1779" fmla="*/ 79997 h 2013279"/>
                  <a:gd name="connsiteX1780" fmla="*/ 1519315 w 2918007"/>
                  <a:gd name="connsiteY1780" fmla="*/ 80733 h 2013279"/>
                  <a:gd name="connsiteX1781" fmla="*/ 1516864 w 2918007"/>
                  <a:gd name="connsiteY1781" fmla="*/ 80917 h 2013279"/>
                  <a:gd name="connsiteX1782" fmla="*/ 1512508 w 2918007"/>
                  <a:gd name="connsiteY1782" fmla="*/ 82522 h 2013279"/>
                  <a:gd name="connsiteX1783" fmla="*/ 1488353 w 2918007"/>
                  <a:gd name="connsiteY1783" fmla="*/ 88869 h 2013279"/>
                  <a:gd name="connsiteX1784" fmla="*/ 1477324 w 2918007"/>
                  <a:gd name="connsiteY1784" fmla="*/ 95483 h 2013279"/>
                  <a:gd name="connsiteX1785" fmla="*/ 1464426 w 2918007"/>
                  <a:gd name="connsiteY1785" fmla="*/ 100234 h 2013279"/>
                  <a:gd name="connsiteX1786" fmla="*/ 1447183 w 2918007"/>
                  <a:gd name="connsiteY1786" fmla="*/ 113555 h 2013279"/>
                  <a:gd name="connsiteX1787" fmla="*/ 1438286 w 2918007"/>
                  <a:gd name="connsiteY1787" fmla="*/ 118890 h 2013279"/>
                  <a:gd name="connsiteX1788" fmla="*/ 1431677 w 2918007"/>
                  <a:gd name="connsiteY1788" fmla="*/ 125534 h 2013279"/>
                  <a:gd name="connsiteX1789" fmla="*/ 1427160 w 2918007"/>
                  <a:gd name="connsiteY1789" fmla="*/ 129023 h 2013279"/>
                  <a:gd name="connsiteX1790" fmla="*/ 1405024 w 2918007"/>
                  <a:gd name="connsiteY1790" fmla="*/ 152329 h 2013279"/>
                  <a:gd name="connsiteX1791" fmla="*/ 1403139 w 2918007"/>
                  <a:gd name="connsiteY1791" fmla="*/ 154225 h 2013279"/>
                  <a:gd name="connsiteX1792" fmla="*/ 1372886 w 2918007"/>
                  <a:gd name="connsiteY1792" fmla="*/ 181611 h 2013279"/>
                  <a:gd name="connsiteX1793" fmla="*/ 1343915 w 2918007"/>
                  <a:gd name="connsiteY1793" fmla="*/ 345383 h 2013279"/>
                  <a:gd name="connsiteX1794" fmla="*/ 1296452 w 2918007"/>
                  <a:gd name="connsiteY1794" fmla="*/ 427270 h 2013279"/>
                  <a:gd name="connsiteX1795" fmla="*/ 1251454 w 2918007"/>
                  <a:gd name="connsiteY1795" fmla="*/ 530089 h 2013279"/>
                  <a:gd name="connsiteX1796" fmla="*/ 1232962 w 2918007"/>
                  <a:gd name="connsiteY1796" fmla="*/ 711717 h 2013279"/>
                  <a:gd name="connsiteX1797" fmla="*/ 1283507 w 2918007"/>
                  <a:gd name="connsiteY1797" fmla="*/ 938906 h 2013279"/>
                  <a:gd name="connsiteX1798" fmla="*/ 1283525 w 2918007"/>
                  <a:gd name="connsiteY1798" fmla="*/ 938921 h 2013279"/>
                  <a:gd name="connsiteX1799" fmla="*/ 1312878 w 2918007"/>
                  <a:gd name="connsiteY1799" fmla="*/ 964229 h 2013279"/>
                  <a:gd name="connsiteX1800" fmla="*/ 1317923 w 2918007"/>
                  <a:gd name="connsiteY1800" fmla="*/ 970009 h 2013279"/>
                  <a:gd name="connsiteX1801" fmla="*/ 1324020 w 2918007"/>
                  <a:gd name="connsiteY1801" fmla="*/ 978931 h 2013279"/>
                  <a:gd name="connsiteX1802" fmla="*/ 1327369 w 2918007"/>
                  <a:gd name="connsiteY1802" fmla="*/ 991979 h 2013279"/>
                  <a:gd name="connsiteX1803" fmla="*/ 1325423 w 2918007"/>
                  <a:gd name="connsiteY1803" fmla="*/ 994317 h 2013279"/>
                  <a:gd name="connsiteX1804" fmla="*/ 1325424 w 2918007"/>
                  <a:gd name="connsiteY1804" fmla="*/ 994317 h 2013279"/>
                  <a:gd name="connsiteX1805" fmla="*/ 1327119 w 2918007"/>
                  <a:gd name="connsiteY1805" fmla="*/ 983466 h 2013279"/>
                  <a:gd name="connsiteX1806" fmla="*/ 1324020 w 2918007"/>
                  <a:gd name="connsiteY1806" fmla="*/ 978931 h 2013279"/>
                  <a:gd name="connsiteX1807" fmla="*/ 1323316 w 2918007"/>
                  <a:gd name="connsiteY1807" fmla="*/ 976190 h 2013279"/>
                  <a:gd name="connsiteX1808" fmla="*/ 1317923 w 2918007"/>
                  <a:gd name="connsiteY1808" fmla="*/ 970009 h 2013279"/>
                  <a:gd name="connsiteX1809" fmla="*/ 1315542 w 2918007"/>
                  <a:gd name="connsiteY1809" fmla="*/ 966525 h 2013279"/>
                  <a:gd name="connsiteX1810" fmla="*/ 1312878 w 2918007"/>
                  <a:gd name="connsiteY1810" fmla="*/ 964229 h 2013279"/>
                  <a:gd name="connsiteX1811" fmla="*/ 1309807 w 2918007"/>
                  <a:gd name="connsiteY1811" fmla="*/ 960709 h 2013279"/>
                  <a:gd name="connsiteX1812" fmla="*/ 1283525 w 2918007"/>
                  <a:gd name="connsiteY1812" fmla="*/ 938921 h 2013279"/>
                  <a:gd name="connsiteX1813" fmla="*/ 1283508 w 2918007"/>
                  <a:gd name="connsiteY1813" fmla="*/ 938906 h 2013279"/>
                  <a:gd name="connsiteX1814" fmla="*/ 1232963 w 2918007"/>
                  <a:gd name="connsiteY1814" fmla="*/ 711717 h 2013279"/>
                  <a:gd name="connsiteX1815" fmla="*/ 1251455 w 2918007"/>
                  <a:gd name="connsiteY1815" fmla="*/ 530089 h 2013279"/>
                  <a:gd name="connsiteX1816" fmla="*/ 1296453 w 2918007"/>
                  <a:gd name="connsiteY1816" fmla="*/ 427270 h 2013279"/>
                  <a:gd name="connsiteX1817" fmla="*/ 1343916 w 2918007"/>
                  <a:gd name="connsiteY1817" fmla="*/ 345383 h 2013279"/>
                  <a:gd name="connsiteX1818" fmla="*/ 1372887 w 2918007"/>
                  <a:gd name="connsiteY1818" fmla="*/ 181611 h 2013279"/>
                  <a:gd name="connsiteX1819" fmla="*/ 1398752 w 2918007"/>
                  <a:gd name="connsiteY1819" fmla="*/ 158933 h 2013279"/>
                  <a:gd name="connsiteX1820" fmla="*/ 1405024 w 2918007"/>
                  <a:gd name="connsiteY1820" fmla="*/ 152329 h 2013279"/>
                  <a:gd name="connsiteX1821" fmla="*/ 1431677 w 2918007"/>
                  <a:gd name="connsiteY1821" fmla="*/ 125534 h 2013279"/>
                  <a:gd name="connsiteX1822" fmla="*/ 1447183 w 2918007"/>
                  <a:gd name="connsiteY1822" fmla="*/ 113555 h 2013279"/>
                  <a:gd name="connsiteX1823" fmla="*/ 1477324 w 2918007"/>
                  <a:gd name="connsiteY1823" fmla="*/ 95483 h 2013279"/>
                  <a:gd name="connsiteX1824" fmla="*/ 1512508 w 2918007"/>
                  <a:gd name="connsiteY1824" fmla="*/ 82522 h 2013279"/>
                  <a:gd name="connsiteX1825" fmla="*/ 1519315 w 2918007"/>
                  <a:gd name="connsiteY1825" fmla="*/ 80733 h 2013279"/>
                  <a:gd name="connsiteX1826" fmla="*/ 1563370 w 2918007"/>
                  <a:gd name="connsiteY1826" fmla="*/ 77426 h 2013279"/>
                  <a:gd name="connsiteX1827" fmla="*/ 1758754 w 2918007"/>
                  <a:gd name="connsiteY1827" fmla="*/ 70787 h 2013279"/>
                  <a:gd name="connsiteX1828" fmla="*/ 1728001 w 2918007"/>
                  <a:gd name="connsiteY1828" fmla="*/ 75520 h 2013279"/>
                  <a:gd name="connsiteX1829" fmla="*/ 1727998 w 2918007"/>
                  <a:gd name="connsiteY1829" fmla="*/ 75525 h 2013279"/>
                  <a:gd name="connsiteX1830" fmla="*/ 1720376 w 2918007"/>
                  <a:gd name="connsiteY1830" fmla="*/ 84789 h 2013279"/>
                  <a:gd name="connsiteX1831" fmla="*/ 1720467 w 2918007"/>
                  <a:gd name="connsiteY1831" fmla="*/ 87354 h 2013279"/>
                  <a:gd name="connsiteX1832" fmla="*/ 1719843 w 2918007"/>
                  <a:gd name="connsiteY1832" fmla="*/ 88334 h 2013279"/>
                  <a:gd name="connsiteX1833" fmla="*/ 1720613 w 2918007"/>
                  <a:gd name="connsiteY1833" fmla="*/ 91443 h 2013279"/>
                  <a:gd name="connsiteX1834" fmla="*/ 1720753 w 2918007"/>
                  <a:gd name="connsiteY1834" fmla="*/ 95390 h 2013279"/>
                  <a:gd name="connsiteX1835" fmla="*/ 1722774 w 2918007"/>
                  <a:gd name="connsiteY1835" fmla="*/ 100181 h 2013279"/>
                  <a:gd name="connsiteX1836" fmla="*/ 1723128 w 2918007"/>
                  <a:gd name="connsiteY1836" fmla="*/ 101610 h 2013279"/>
                  <a:gd name="connsiteX1837" fmla="*/ 1724025 w 2918007"/>
                  <a:gd name="connsiteY1837" fmla="*/ 103145 h 2013279"/>
                  <a:gd name="connsiteX1838" fmla="*/ 1724431 w 2918007"/>
                  <a:gd name="connsiteY1838" fmla="*/ 104108 h 2013279"/>
                  <a:gd name="connsiteX1839" fmla="*/ 1726687 w 2918007"/>
                  <a:gd name="connsiteY1839" fmla="*/ 107704 h 2013279"/>
                  <a:gd name="connsiteX1840" fmla="*/ 1726701 w 2918007"/>
                  <a:gd name="connsiteY1840" fmla="*/ 107728 h 2013279"/>
                  <a:gd name="connsiteX1841" fmla="*/ 1726708 w 2918007"/>
                  <a:gd name="connsiteY1841" fmla="*/ 107741 h 2013279"/>
                  <a:gd name="connsiteX1842" fmla="*/ 1741857 w 2918007"/>
                  <a:gd name="connsiteY1842" fmla="*/ 142460 h 2013279"/>
                  <a:gd name="connsiteX1843" fmla="*/ 1742335 w 2918007"/>
                  <a:gd name="connsiteY1843" fmla="*/ 152329 h 2013279"/>
                  <a:gd name="connsiteX1844" fmla="*/ 1738549 w 2918007"/>
                  <a:gd name="connsiteY1844" fmla="*/ 175334 h 2013279"/>
                  <a:gd name="connsiteX1845" fmla="*/ 1735331 w 2918007"/>
                  <a:gd name="connsiteY1845" fmla="*/ 183550 h 2013279"/>
                  <a:gd name="connsiteX1846" fmla="*/ 1715961 w 2918007"/>
                  <a:gd name="connsiteY1846" fmla="*/ 206248 h 2013279"/>
                  <a:gd name="connsiteX1847" fmla="*/ 1715952 w 2918007"/>
                  <a:gd name="connsiteY1847" fmla="*/ 206257 h 2013279"/>
                  <a:gd name="connsiteX1848" fmla="*/ 1684786 w 2918007"/>
                  <a:gd name="connsiteY1848" fmla="*/ 216089 h 2013279"/>
                  <a:gd name="connsiteX1849" fmla="*/ 1684786 w 2918007"/>
                  <a:gd name="connsiteY1849" fmla="*/ 216089 h 2013279"/>
                  <a:gd name="connsiteX1850" fmla="*/ 1715953 w 2918007"/>
                  <a:gd name="connsiteY1850" fmla="*/ 206257 h 2013279"/>
                  <a:gd name="connsiteX1851" fmla="*/ 1715961 w 2918007"/>
                  <a:gd name="connsiteY1851" fmla="*/ 206248 h 2013279"/>
                  <a:gd name="connsiteX1852" fmla="*/ 1733462 w 2918007"/>
                  <a:gd name="connsiteY1852" fmla="*/ 188322 h 2013279"/>
                  <a:gd name="connsiteX1853" fmla="*/ 1735331 w 2918007"/>
                  <a:gd name="connsiteY1853" fmla="*/ 183550 h 2013279"/>
                  <a:gd name="connsiteX1854" fmla="*/ 1737643 w 2918007"/>
                  <a:gd name="connsiteY1854" fmla="*/ 180841 h 2013279"/>
                  <a:gd name="connsiteX1855" fmla="*/ 1738549 w 2918007"/>
                  <a:gd name="connsiteY1855" fmla="*/ 175334 h 2013279"/>
                  <a:gd name="connsiteX1856" fmla="*/ 1742910 w 2918007"/>
                  <a:gd name="connsiteY1856" fmla="*/ 164201 h 2013279"/>
                  <a:gd name="connsiteX1857" fmla="*/ 1742335 w 2918007"/>
                  <a:gd name="connsiteY1857" fmla="*/ 152329 h 2013279"/>
                  <a:gd name="connsiteX1858" fmla="*/ 1743383 w 2918007"/>
                  <a:gd name="connsiteY1858" fmla="*/ 145959 h 2013279"/>
                  <a:gd name="connsiteX1859" fmla="*/ 1741857 w 2918007"/>
                  <a:gd name="connsiteY1859" fmla="*/ 142460 h 2013279"/>
                  <a:gd name="connsiteX1860" fmla="*/ 1741567 w 2918007"/>
                  <a:gd name="connsiteY1860" fmla="*/ 136476 h 2013279"/>
                  <a:gd name="connsiteX1861" fmla="*/ 1726708 w 2918007"/>
                  <a:gd name="connsiteY1861" fmla="*/ 107741 h 2013279"/>
                  <a:gd name="connsiteX1862" fmla="*/ 1726702 w 2918007"/>
                  <a:gd name="connsiteY1862" fmla="*/ 107728 h 2013279"/>
                  <a:gd name="connsiteX1863" fmla="*/ 1726687 w 2918007"/>
                  <a:gd name="connsiteY1863" fmla="*/ 107704 h 2013279"/>
                  <a:gd name="connsiteX1864" fmla="*/ 1724025 w 2918007"/>
                  <a:gd name="connsiteY1864" fmla="*/ 103145 h 2013279"/>
                  <a:gd name="connsiteX1865" fmla="*/ 1722774 w 2918007"/>
                  <a:gd name="connsiteY1865" fmla="*/ 100181 h 2013279"/>
                  <a:gd name="connsiteX1866" fmla="*/ 1720613 w 2918007"/>
                  <a:gd name="connsiteY1866" fmla="*/ 91443 h 2013279"/>
                  <a:gd name="connsiteX1867" fmla="*/ 1720467 w 2918007"/>
                  <a:gd name="connsiteY1867" fmla="*/ 87354 h 2013279"/>
                  <a:gd name="connsiteX1868" fmla="*/ 1727998 w 2918007"/>
                  <a:gd name="connsiteY1868" fmla="*/ 75525 h 2013279"/>
                  <a:gd name="connsiteX1869" fmla="*/ 1728002 w 2918007"/>
                  <a:gd name="connsiteY1869" fmla="*/ 75520 h 2013279"/>
                  <a:gd name="connsiteX1870" fmla="*/ 1758754 w 2918007"/>
                  <a:gd name="connsiteY1870" fmla="*/ 70787 h 2013279"/>
                  <a:gd name="connsiteX1871" fmla="*/ 1761849 w 2918007"/>
                  <a:gd name="connsiteY1871" fmla="*/ 144 h 2013279"/>
                  <a:gd name="connsiteX1872" fmla="*/ 1877103 w 2918007"/>
                  <a:gd name="connsiteY1872" fmla="*/ 39387 h 2013279"/>
                  <a:gd name="connsiteX1873" fmla="*/ 2079284 w 2918007"/>
                  <a:gd name="connsiteY1873" fmla="*/ 86795 h 2013279"/>
                  <a:gd name="connsiteX1874" fmla="*/ 2253726 w 2918007"/>
                  <a:gd name="connsiteY1874" fmla="*/ 185920 h 2013279"/>
                  <a:gd name="connsiteX1875" fmla="*/ 2463303 w 2918007"/>
                  <a:gd name="connsiteY1875" fmla="*/ 355850 h 2013279"/>
                  <a:gd name="connsiteX1876" fmla="*/ 2704934 w 2918007"/>
                  <a:gd name="connsiteY1876" fmla="*/ 660615 h 2013279"/>
                  <a:gd name="connsiteX1877" fmla="*/ 2867664 w 2918007"/>
                  <a:gd name="connsiteY1877" fmla="*/ 937674 h 2013279"/>
                  <a:gd name="connsiteX1878" fmla="*/ 2796161 w 2918007"/>
                  <a:gd name="connsiteY1878" fmla="*/ 1585992 h 2013279"/>
                  <a:gd name="connsiteX1879" fmla="*/ 2665484 w 2918007"/>
                  <a:gd name="connsiteY1879" fmla="*/ 1582298 h 2013279"/>
                  <a:gd name="connsiteX1880" fmla="*/ 2447893 w 2918007"/>
                  <a:gd name="connsiteY1880" fmla="*/ 1633400 h 2013279"/>
                  <a:gd name="connsiteX1881" fmla="*/ 2304888 w 2918007"/>
                  <a:gd name="connsiteY1881" fmla="*/ 1724522 h 2013279"/>
                  <a:gd name="connsiteX1882" fmla="*/ 2095310 w 2918007"/>
                  <a:gd name="connsiteY1882" fmla="*/ 1799636 h 2013279"/>
                  <a:gd name="connsiteX1883" fmla="*/ 1877103 w 2918007"/>
                  <a:gd name="connsiteY1883" fmla="*/ 1847044 h 2013279"/>
                  <a:gd name="connsiteX1884" fmla="*/ 1445621 w 2918007"/>
                  <a:gd name="connsiteY1884" fmla="*/ 1965871 h 2013279"/>
                  <a:gd name="connsiteX1885" fmla="*/ 1243441 w 2918007"/>
                  <a:gd name="connsiteY1885" fmla="*/ 2013279 h 2013279"/>
                  <a:gd name="connsiteX1886" fmla="*/ 811957 w 2918007"/>
                  <a:gd name="connsiteY1886" fmla="*/ 1902456 h 2013279"/>
                  <a:gd name="connsiteX1887" fmla="*/ 705319 w 2918007"/>
                  <a:gd name="connsiteY1887" fmla="*/ 1763926 h 2013279"/>
                  <a:gd name="connsiteX1888" fmla="*/ 558615 w 2918007"/>
                  <a:gd name="connsiteY1888" fmla="*/ 1744224 h 2013279"/>
                  <a:gd name="connsiteX1889" fmla="*/ 67341 w 2918007"/>
                  <a:gd name="connsiteY1889" fmla="*/ 1424067 h 2013279"/>
                  <a:gd name="connsiteX1890" fmla="*/ 11865 w 2918007"/>
                  <a:gd name="connsiteY1890" fmla="*/ 1238129 h 2013279"/>
                  <a:gd name="connsiteX1891" fmla="*/ 59328 w 2918007"/>
                  <a:gd name="connsiteY1891" fmla="*/ 1024486 h 2013279"/>
                  <a:gd name="connsiteX1892" fmla="*/ 178294 w 2918007"/>
                  <a:gd name="connsiteY1892" fmla="*/ 724031 h 2013279"/>
                  <a:gd name="connsiteX1893" fmla="*/ 238085 w 2918007"/>
                  <a:gd name="connsiteY1893" fmla="*/ 640913 h 2013279"/>
                  <a:gd name="connsiteX1894" fmla="*/ 344723 w 2918007"/>
                  <a:gd name="connsiteY1894" fmla="*/ 478372 h 2013279"/>
                  <a:gd name="connsiteX1895" fmla="*/ 511152 w 2918007"/>
                  <a:gd name="connsiteY1895" fmla="*/ 347846 h 2013279"/>
                  <a:gd name="connsiteX1896" fmla="*/ 776206 w 2918007"/>
                  <a:gd name="connsiteY1896" fmla="*/ 225324 h 2013279"/>
                  <a:gd name="connsiteX1897" fmla="*/ 994414 w 2918007"/>
                  <a:gd name="connsiteY1897" fmla="*/ 134203 h 2013279"/>
                  <a:gd name="connsiteX1898" fmla="*/ 1188581 w 2918007"/>
                  <a:gd name="connsiteY1898" fmla="*/ 39387 h 2013279"/>
                  <a:gd name="connsiteX1899" fmla="*/ 1378433 w 2918007"/>
                  <a:gd name="connsiteY1899" fmla="*/ 70787 h 2013279"/>
                  <a:gd name="connsiteX1900" fmla="*/ 1655814 w 2918007"/>
                  <a:gd name="connsiteY1900" fmla="*/ 19685 h 2013279"/>
                  <a:gd name="connsiteX1901" fmla="*/ 1761849 w 2918007"/>
                  <a:gd name="connsiteY1901" fmla="*/ 144 h 2013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Lst>
                <a:rect l="l" t="t" r="r" b="b"/>
                <a:pathLst>
                  <a:path w="2918007" h="2013279">
                    <a:moveTo>
                      <a:pt x="919617" y="1842840"/>
                    </a:moveTo>
                    <a:lnTo>
                      <a:pt x="946395" y="1843537"/>
                    </a:lnTo>
                    <a:cubicBezTo>
                      <a:pt x="955561" y="1845197"/>
                      <a:pt x="964981" y="1848661"/>
                      <a:pt x="974689" y="1855048"/>
                    </a:cubicBezTo>
                    <a:cubicBezTo>
                      <a:pt x="1013214" y="1880907"/>
                      <a:pt x="1048811" y="1890758"/>
                      <a:pt x="1080710" y="1890450"/>
                    </a:cubicBezTo>
                    <a:lnTo>
                      <a:pt x="1080710" y="1890450"/>
                    </a:lnTo>
                    <a:lnTo>
                      <a:pt x="1030185" y="1882561"/>
                    </a:lnTo>
                    <a:cubicBezTo>
                      <a:pt x="1012483" y="1876905"/>
                      <a:pt x="993952" y="1867978"/>
                      <a:pt x="974690" y="1855048"/>
                    </a:cubicBezTo>
                    <a:cubicBezTo>
                      <a:pt x="955273" y="1842273"/>
                      <a:pt x="937011" y="1841195"/>
                      <a:pt x="919617" y="1842840"/>
                    </a:cubicBezTo>
                    <a:close/>
                    <a:moveTo>
                      <a:pt x="1312420" y="1839964"/>
                    </a:moveTo>
                    <a:lnTo>
                      <a:pt x="1352544" y="1841503"/>
                    </a:lnTo>
                    <a:lnTo>
                      <a:pt x="1352544" y="1841503"/>
                    </a:lnTo>
                    <a:lnTo>
                      <a:pt x="1312421" y="1839964"/>
                    </a:lnTo>
                    <a:close/>
                    <a:moveTo>
                      <a:pt x="1403032" y="1782012"/>
                    </a:moveTo>
                    <a:lnTo>
                      <a:pt x="1403034" y="1782014"/>
                    </a:lnTo>
                    <a:lnTo>
                      <a:pt x="1411936" y="1798116"/>
                    </a:lnTo>
                    <a:lnTo>
                      <a:pt x="1413421" y="1803975"/>
                    </a:lnTo>
                    <a:lnTo>
                      <a:pt x="1416034" y="1835335"/>
                    </a:lnTo>
                    <a:lnTo>
                      <a:pt x="1416034" y="1835346"/>
                    </a:lnTo>
                    <a:cubicBezTo>
                      <a:pt x="1414185" y="1871056"/>
                      <a:pt x="1313095" y="1887063"/>
                      <a:pt x="1259467" y="1890757"/>
                    </a:cubicBezTo>
                    <a:cubicBezTo>
                      <a:pt x="1205840" y="1894452"/>
                      <a:pt x="1198443" y="1926467"/>
                      <a:pt x="1210155" y="1942475"/>
                    </a:cubicBezTo>
                    <a:cubicBezTo>
                      <a:pt x="1213083" y="1946323"/>
                      <a:pt x="1217514" y="1950595"/>
                      <a:pt x="1224246" y="1953933"/>
                    </a:cubicBezTo>
                    <a:lnTo>
                      <a:pt x="1224246" y="1953933"/>
                    </a:lnTo>
                    <a:lnTo>
                      <a:pt x="1228713" y="1954871"/>
                    </a:lnTo>
                    <a:lnTo>
                      <a:pt x="1252148" y="1959791"/>
                    </a:lnTo>
                    <a:lnTo>
                      <a:pt x="1252148" y="1959791"/>
                    </a:lnTo>
                    <a:lnTo>
                      <a:pt x="1228713" y="1954871"/>
                    </a:lnTo>
                    <a:lnTo>
                      <a:pt x="1224246" y="1953933"/>
                    </a:lnTo>
                    <a:lnTo>
                      <a:pt x="1224246" y="1953933"/>
                    </a:lnTo>
                    <a:lnTo>
                      <a:pt x="1210156" y="1942475"/>
                    </a:lnTo>
                    <a:cubicBezTo>
                      <a:pt x="1198444" y="1926467"/>
                      <a:pt x="1205841" y="1894452"/>
                      <a:pt x="1259468" y="1890757"/>
                    </a:cubicBezTo>
                    <a:cubicBezTo>
                      <a:pt x="1313096" y="1887063"/>
                      <a:pt x="1414186" y="1871056"/>
                      <a:pt x="1416035" y="1835346"/>
                    </a:cubicBezTo>
                    <a:lnTo>
                      <a:pt x="1416034" y="1835335"/>
                    </a:lnTo>
                    <a:lnTo>
                      <a:pt x="1415090" y="1810565"/>
                    </a:lnTo>
                    <a:lnTo>
                      <a:pt x="1413421" y="1803975"/>
                    </a:lnTo>
                    <a:lnTo>
                      <a:pt x="1413109" y="1800238"/>
                    </a:lnTo>
                    <a:lnTo>
                      <a:pt x="1411936" y="1798116"/>
                    </a:lnTo>
                    <a:lnTo>
                      <a:pt x="1410332" y="1791786"/>
                    </a:lnTo>
                    <a:lnTo>
                      <a:pt x="1403034" y="1782014"/>
                    </a:lnTo>
                    <a:lnTo>
                      <a:pt x="1403033" y="1782012"/>
                    </a:lnTo>
                    <a:close/>
                    <a:moveTo>
                      <a:pt x="1499248" y="1696816"/>
                    </a:moveTo>
                    <a:cubicBezTo>
                      <a:pt x="1460723" y="1695893"/>
                      <a:pt x="1438379" y="1701434"/>
                      <a:pt x="1417806" y="1712132"/>
                    </a:cubicBezTo>
                    <a:lnTo>
                      <a:pt x="1405848" y="1719670"/>
                    </a:lnTo>
                    <a:lnTo>
                      <a:pt x="1402485" y="1721101"/>
                    </a:lnTo>
                    <a:lnTo>
                      <a:pt x="1347578" y="1757996"/>
                    </a:lnTo>
                    <a:lnTo>
                      <a:pt x="1346997" y="1758385"/>
                    </a:lnTo>
                    <a:lnTo>
                      <a:pt x="1312122" y="1775875"/>
                    </a:lnTo>
                    <a:lnTo>
                      <a:pt x="1312122" y="1775875"/>
                    </a:lnTo>
                    <a:lnTo>
                      <a:pt x="1297300" y="1775932"/>
                    </a:lnTo>
                    <a:lnTo>
                      <a:pt x="1312122" y="1775875"/>
                    </a:lnTo>
                    <a:lnTo>
                      <a:pt x="1312122" y="1775875"/>
                    </a:lnTo>
                    <a:cubicBezTo>
                      <a:pt x="1319953" y="1773508"/>
                      <a:pt x="1331125" y="1768236"/>
                      <a:pt x="1346998" y="1758385"/>
                    </a:cubicBezTo>
                    <a:lnTo>
                      <a:pt x="1347578" y="1757996"/>
                    </a:lnTo>
                    <a:lnTo>
                      <a:pt x="1386476" y="1731882"/>
                    </a:lnTo>
                    <a:lnTo>
                      <a:pt x="1405848" y="1719670"/>
                    </a:lnTo>
                    <a:lnTo>
                      <a:pt x="1451796" y="1700116"/>
                    </a:lnTo>
                    <a:lnTo>
                      <a:pt x="1499248" y="1696816"/>
                    </a:lnTo>
                    <a:close/>
                    <a:moveTo>
                      <a:pt x="2079592" y="1655104"/>
                    </a:moveTo>
                    <a:lnTo>
                      <a:pt x="2089127" y="1660087"/>
                    </a:lnTo>
                    <a:cubicBezTo>
                      <a:pt x="2091727" y="1661953"/>
                      <a:pt x="2093461" y="1663569"/>
                      <a:pt x="2093461" y="1663569"/>
                    </a:cubicBezTo>
                    <a:lnTo>
                      <a:pt x="2093466" y="1663573"/>
                    </a:lnTo>
                    <a:lnTo>
                      <a:pt x="2115252" y="1687244"/>
                    </a:lnTo>
                    <a:lnTo>
                      <a:pt x="2116852" y="1690459"/>
                    </a:lnTo>
                    <a:lnTo>
                      <a:pt x="2116752" y="1701539"/>
                    </a:lnTo>
                    <a:lnTo>
                      <a:pt x="2114804" y="1717519"/>
                    </a:lnTo>
                    <a:lnTo>
                      <a:pt x="2114752" y="1717783"/>
                    </a:lnTo>
                    <a:lnTo>
                      <a:pt x="2111000" y="1729487"/>
                    </a:lnTo>
                    <a:lnTo>
                      <a:pt x="2112139" y="1731085"/>
                    </a:lnTo>
                    <a:lnTo>
                      <a:pt x="2111404" y="1734825"/>
                    </a:lnTo>
                    <a:cubicBezTo>
                      <a:pt x="2113224" y="1738876"/>
                      <a:pt x="2119504" y="1740992"/>
                      <a:pt x="2134760" y="1740530"/>
                    </a:cubicBezTo>
                    <a:lnTo>
                      <a:pt x="2134760" y="1740530"/>
                    </a:lnTo>
                    <a:lnTo>
                      <a:pt x="2118045" y="1739370"/>
                    </a:lnTo>
                    <a:lnTo>
                      <a:pt x="2112139" y="1731085"/>
                    </a:lnTo>
                    <a:lnTo>
                      <a:pt x="2114752" y="1717783"/>
                    </a:lnTo>
                    <a:lnTo>
                      <a:pt x="2116659" y="1711833"/>
                    </a:lnTo>
                    <a:lnTo>
                      <a:pt x="2116752" y="1701539"/>
                    </a:lnTo>
                    <a:lnTo>
                      <a:pt x="2117857" y="1692478"/>
                    </a:lnTo>
                    <a:lnTo>
                      <a:pt x="2116852" y="1690459"/>
                    </a:lnTo>
                    <a:lnTo>
                      <a:pt x="2116865" y="1688996"/>
                    </a:lnTo>
                    <a:lnTo>
                      <a:pt x="2115252" y="1687244"/>
                    </a:lnTo>
                    <a:lnTo>
                      <a:pt x="2110784" y="1678265"/>
                    </a:lnTo>
                    <a:lnTo>
                      <a:pt x="2093466" y="1663573"/>
                    </a:lnTo>
                    <a:lnTo>
                      <a:pt x="2093462" y="1663569"/>
                    </a:lnTo>
                    <a:cubicBezTo>
                      <a:pt x="2093462" y="1663569"/>
                      <a:pt x="2086528" y="1657105"/>
                      <a:pt x="2079593" y="1655104"/>
                    </a:cubicBezTo>
                    <a:close/>
                    <a:moveTo>
                      <a:pt x="289776" y="1591004"/>
                    </a:moveTo>
                    <a:cubicBezTo>
                      <a:pt x="309482" y="1597873"/>
                      <a:pt x="346716" y="1607243"/>
                      <a:pt x="392773" y="1601644"/>
                    </a:cubicBezTo>
                    <a:lnTo>
                      <a:pt x="392773" y="1601644"/>
                    </a:lnTo>
                    <a:lnTo>
                      <a:pt x="331393" y="1600999"/>
                    </a:lnTo>
                    <a:cubicBezTo>
                      <a:pt x="313864" y="1598498"/>
                      <a:pt x="299629" y="1594439"/>
                      <a:pt x="289776" y="1591004"/>
                    </a:cubicBezTo>
                    <a:close/>
                    <a:moveTo>
                      <a:pt x="2232084" y="1584289"/>
                    </a:moveTo>
                    <a:lnTo>
                      <a:pt x="2232081" y="1584290"/>
                    </a:lnTo>
                    <a:lnTo>
                      <a:pt x="2172593" y="1592226"/>
                    </a:lnTo>
                    <a:lnTo>
                      <a:pt x="2147248" y="1597613"/>
                    </a:lnTo>
                    <a:lnTo>
                      <a:pt x="2142293" y="1598391"/>
                    </a:lnTo>
                    <a:cubicBezTo>
                      <a:pt x="2112319" y="1604866"/>
                      <a:pt x="2083830" y="1611851"/>
                      <a:pt x="2061408" y="1615545"/>
                    </a:cubicBezTo>
                    <a:cubicBezTo>
                      <a:pt x="2002233" y="1626012"/>
                      <a:pt x="1980659" y="1643251"/>
                      <a:pt x="1980659" y="1706667"/>
                    </a:cubicBezTo>
                    <a:lnTo>
                      <a:pt x="1978131" y="1739592"/>
                    </a:lnTo>
                    <a:lnTo>
                      <a:pt x="1976523" y="1746054"/>
                    </a:lnTo>
                    <a:lnTo>
                      <a:pt x="1971531" y="1757635"/>
                    </a:lnTo>
                    <a:lnTo>
                      <a:pt x="1969185" y="1760677"/>
                    </a:lnTo>
                    <a:lnTo>
                      <a:pt x="1959596" y="1764157"/>
                    </a:lnTo>
                    <a:lnTo>
                      <a:pt x="1959597" y="1764157"/>
                    </a:lnTo>
                    <a:cubicBezTo>
                      <a:pt x="1962609" y="1764388"/>
                      <a:pt x="1965431" y="1763883"/>
                      <a:pt x="1967971" y="1762252"/>
                    </a:cubicBezTo>
                    <a:lnTo>
                      <a:pt x="1969185" y="1760677"/>
                    </a:lnTo>
                    <a:lnTo>
                      <a:pt x="1970411" y="1760232"/>
                    </a:lnTo>
                    <a:lnTo>
                      <a:pt x="1971531" y="1757635"/>
                    </a:lnTo>
                    <a:lnTo>
                      <a:pt x="1974647" y="1753594"/>
                    </a:lnTo>
                    <a:lnTo>
                      <a:pt x="1976523" y="1746054"/>
                    </a:lnTo>
                    <a:lnTo>
                      <a:pt x="1977876" y="1742916"/>
                    </a:lnTo>
                    <a:lnTo>
                      <a:pt x="1978131" y="1739592"/>
                    </a:lnTo>
                    <a:lnTo>
                      <a:pt x="1979063" y="1735845"/>
                    </a:lnTo>
                    <a:cubicBezTo>
                      <a:pt x="1980097" y="1728154"/>
                      <a:pt x="1980660" y="1718558"/>
                      <a:pt x="1980660" y="1706667"/>
                    </a:cubicBezTo>
                    <a:cubicBezTo>
                      <a:pt x="1980660" y="1643251"/>
                      <a:pt x="2002234" y="1626012"/>
                      <a:pt x="2061409" y="1615545"/>
                    </a:cubicBezTo>
                    <a:cubicBezTo>
                      <a:pt x="2076357" y="1613082"/>
                      <a:pt x="2094001" y="1609157"/>
                      <a:pt x="2112985" y="1604895"/>
                    </a:cubicBezTo>
                    <a:lnTo>
                      <a:pt x="2147248" y="1597613"/>
                    </a:lnTo>
                    <a:lnTo>
                      <a:pt x="2232081" y="1584290"/>
                    </a:lnTo>
                    <a:lnTo>
                      <a:pt x="2232085" y="1584289"/>
                    </a:lnTo>
                    <a:close/>
                    <a:moveTo>
                      <a:pt x="1522672" y="1576141"/>
                    </a:moveTo>
                    <a:lnTo>
                      <a:pt x="1522671" y="1576141"/>
                    </a:lnTo>
                    <a:lnTo>
                      <a:pt x="1541086" y="1594140"/>
                    </a:lnTo>
                    <a:lnTo>
                      <a:pt x="1566281" y="1629863"/>
                    </a:lnTo>
                    <a:lnTo>
                      <a:pt x="1573075" y="1640544"/>
                    </a:lnTo>
                    <a:lnTo>
                      <a:pt x="1576192" y="1645623"/>
                    </a:lnTo>
                    <a:lnTo>
                      <a:pt x="1580518" y="1652941"/>
                    </a:lnTo>
                    <a:lnTo>
                      <a:pt x="1580613" y="1653102"/>
                    </a:lnTo>
                    <a:lnTo>
                      <a:pt x="1580665" y="1653155"/>
                    </a:lnTo>
                    <a:lnTo>
                      <a:pt x="1617078" y="1690618"/>
                    </a:lnTo>
                    <a:lnTo>
                      <a:pt x="1624194" y="1697080"/>
                    </a:lnTo>
                    <a:lnTo>
                      <a:pt x="1628623" y="1701549"/>
                    </a:lnTo>
                    <a:lnTo>
                      <a:pt x="1636422" y="1708185"/>
                    </a:lnTo>
                    <a:lnTo>
                      <a:pt x="1650764" y="1721209"/>
                    </a:lnTo>
                    <a:lnTo>
                      <a:pt x="1658267" y="1726770"/>
                    </a:lnTo>
                    <a:lnTo>
                      <a:pt x="1671590" y="1738106"/>
                    </a:lnTo>
                    <a:cubicBezTo>
                      <a:pt x="1698462" y="1758885"/>
                      <a:pt x="1721693" y="1772854"/>
                      <a:pt x="1740724" y="1782243"/>
                    </a:cubicBezTo>
                    <a:lnTo>
                      <a:pt x="1746978" y="1784615"/>
                    </a:lnTo>
                    <a:lnTo>
                      <a:pt x="1754203" y="1788461"/>
                    </a:lnTo>
                    <a:lnTo>
                      <a:pt x="1784658" y="1798903"/>
                    </a:lnTo>
                    <a:lnTo>
                      <a:pt x="1784662" y="1798905"/>
                    </a:lnTo>
                    <a:lnTo>
                      <a:pt x="1784663" y="1798905"/>
                    </a:lnTo>
                    <a:lnTo>
                      <a:pt x="1785936" y="1799118"/>
                    </a:lnTo>
                    <a:lnTo>
                      <a:pt x="1800053" y="1801483"/>
                    </a:lnTo>
                    <a:lnTo>
                      <a:pt x="1800054" y="1801483"/>
                    </a:lnTo>
                    <a:lnTo>
                      <a:pt x="1785936" y="1799118"/>
                    </a:lnTo>
                    <a:lnTo>
                      <a:pt x="1784663" y="1798905"/>
                    </a:lnTo>
                    <a:lnTo>
                      <a:pt x="1784663" y="1798905"/>
                    </a:lnTo>
                    <a:lnTo>
                      <a:pt x="1784658" y="1798903"/>
                    </a:lnTo>
                    <a:lnTo>
                      <a:pt x="1746978" y="1784615"/>
                    </a:lnTo>
                    <a:lnTo>
                      <a:pt x="1709098" y="1764446"/>
                    </a:lnTo>
                    <a:lnTo>
                      <a:pt x="1658267" y="1726770"/>
                    </a:lnTo>
                    <a:lnTo>
                      <a:pt x="1636422" y="1708185"/>
                    </a:lnTo>
                    <a:lnTo>
                      <a:pt x="1624194" y="1697080"/>
                    </a:lnTo>
                    <a:lnTo>
                      <a:pt x="1580665" y="1653155"/>
                    </a:lnTo>
                    <a:lnTo>
                      <a:pt x="1580614" y="1653102"/>
                    </a:lnTo>
                    <a:lnTo>
                      <a:pt x="1580518" y="1652941"/>
                    </a:lnTo>
                    <a:lnTo>
                      <a:pt x="1577167" y="1647213"/>
                    </a:lnTo>
                    <a:lnTo>
                      <a:pt x="1576192" y="1645623"/>
                    </a:lnTo>
                    <a:lnTo>
                      <a:pt x="1574681" y="1643068"/>
                    </a:lnTo>
                    <a:lnTo>
                      <a:pt x="1573075" y="1640544"/>
                    </a:lnTo>
                    <a:lnTo>
                      <a:pt x="1568131" y="1632485"/>
                    </a:lnTo>
                    <a:lnTo>
                      <a:pt x="1566281" y="1629863"/>
                    </a:lnTo>
                    <a:lnTo>
                      <a:pt x="1559965" y="1619932"/>
                    </a:lnTo>
                    <a:cubicBezTo>
                      <a:pt x="1548253" y="1602461"/>
                      <a:pt x="1533768" y="1583221"/>
                      <a:pt x="1522672" y="1576141"/>
                    </a:cubicBezTo>
                    <a:close/>
                    <a:moveTo>
                      <a:pt x="506760" y="1570139"/>
                    </a:moveTo>
                    <a:lnTo>
                      <a:pt x="506760" y="1570139"/>
                    </a:lnTo>
                    <a:lnTo>
                      <a:pt x="520992" y="1573342"/>
                    </a:lnTo>
                    <a:cubicBezTo>
                      <a:pt x="534518" y="1579402"/>
                      <a:pt x="544978" y="1595074"/>
                      <a:pt x="543822" y="1629706"/>
                    </a:cubicBezTo>
                    <a:cubicBezTo>
                      <a:pt x="543206" y="1652794"/>
                      <a:pt x="530222" y="1665993"/>
                      <a:pt x="510054" y="1671688"/>
                    </a:cubicBezTo>
                    <a:lnTo>
                      <a:pt x="475062" y="1674902"/>
                    </a:lnTo>
                    <a:lnTo>
                      <a:pt x="475062" y="1674902"/>
                    </a:lnTo>
                    <a:cubicBezTo>
                      <a:pt x="514148" y="1676720"/>
                      <a:pt x="542898" y="1664339"/>
                      <a:pt x="543822" y="1629706"/>
                    </a:cubicBezTo>
                    <a:cubicBezTo>
                      <a:pt x="545363" y="1583530"/>
                      <a:pt x="526254" y="1571062"/>
                      <a:pt x="506760" y="1570139"/>
                    </a:cubicBezTo>
                    <a:close/>
                    <a:moveTo>
                      <a:pt x="2203394" y="1547435"/>
                    </a:moveTo>
                    <a:lnTo>
                      <a:pt x="2253726" y="1548436"/>
                    </a:lnTo>
                    <a:lnTo>
                      <a:pt x="2253734" y="1548438"/>
                    </a:lnTo>
                    <a:lnTo>
                      <a:pt x="2283955" y="1559558"/>
                    </a:lnTo>
                    <a:lnTo>
                      <a:pt x="2288138" y="1563215"/>
                    </a:lnTo>
                    <a:lnTo>
                      <a:pt x="2291836" y="1569999"/>
                    </a:lnTo>
                    <a:lnTo>
                      <a:pt x="2288138" y="1583674"/>
                    </a:lnTo>
                    <a:lnTo>
                      <a:pt x="2283313" y="1587840"/>
                    </a:lnTo>
                    <a:lnTo>
                      <a:pt x="2283314" y="1587840"/>
                    </a:lnTo>
                    <a:cubicBezTo>
                      <a:pt x="2283314" y="1587840"/>
                      <a:pt x="2292714" y="1581529"/>
                      <a:pt x="2293716" y="1573448"/>
                    </a:cubicBezTo>
                    <a:lnTo>
                      <a:pt x="2291836" y="1569999"/>
                    </a:lnTo>
                    <a:lnTo>
                      <a:pt x="2292614" y="1567126"/>
                    </a:lnTo>
                    <a:lnTo>
                      <a:pt x="2288138" y="1563215"/>
                    </a:lnTo>
                    <a:lnTo>
                      <a:pt x="2286695" y="1560566"/>
                    </a:lnTo>
                    <a:lnTo>
                      <a:pt x="2283955" y="1559558"/>
                    </a:lnTo>
                    <a:lnTo>
                      <a:pt x="2281406" y="1557330"/>
                    </a:lnTo>
                    <a:lnTo>
                      <a:pt x="2253734" y="1548438"/>
                    </a:lnTo>
                    <a:lnTo>
                      <a:pt x="2253727" y="1548436"/>
                    </a:lnTo>
                    <a:cubicBezTo>
                      <a:pt x="2236930" y="1545049"/>
                      <a:pt x="2220095" y="1545203"/>
                      <a:pt x="2203394" y="1547435"/>
                    </a:cubicBezTo>
                    <a:close/>
                    <a:moveTo>
                      <a:pt x="989426" y="1534746"/>
                    </a:moveTo>
                    <a:lnTo>
                      <a:pt x="994414" y="1534890"/>
                    </a:lnTo>
                    <a:lnTo>
                      <a:pt x="1021357" y="1548766"/>
                    </a:lnTo>
                    <a:lnTo>
                      <a:pt x="1027313" y="1560173"/>
                    </a:lnTo>
                    <a:lnTo>
                      <a:pt x="1034865" y="1577065"/>
                    </a:lnTo>
                    <a:lnTo>
                      <a:pt x="1036500" y="1580109"/>
                    </a:lnTo>
                    <a:lnTo>
                      <a:pt x="1042287" y="1594415"/>
                    </a:lnTo>
                    <a:lnTo>
                      <a:pt x="1045707" y="1597251"/>
                    </a:lnTo>
                    <a:lnTo>
                      <a:pt x="1048763" y="1602943"/>
                    </a:lnTo>
                    <a:cubicBezTo>
                      <a:pt x="1052158" y="1606262"/>
                      <a:pt x="1056331" y="1608874"/>
                      <a:pt x="1061639" y="1610464"/>
                    </a:cubicBezTo>
                    <a:lnTo>
                      <a:pt x="1061640" y="1610464"/>
                    </a:lnTo>
                    <a:lnTo>
                      <a:pt x="1079977" y="1611756"/>
                    </a:lnTo>
                    <a:lnTo>
                      <a:pt x="1081327" y="1611851"/>
                    </a:lnTo>
                    <a:lnTo>
                      <a:pt x="1081327" y="1611851"/>
                    </a:lnTo>
                    <a:lnTo>
                      <a:pt x="1079977" y="1611756"/>
                    </a:lnTo>
                    <a:lnTo>
                      <a:pt x="1061640" y="1610464"/>
                    </a:lnTo>
                    <a:lnTo>
                      <a:pt x="1061640" y="1610464"/>
                    </a:lnTo>
                    <a:lnTo>
                      <a:pt x="1045707" y="1597251"/>
                    </a:lnTo>
                    <a:lnTo>
                      <a:pt x="1036500" y="1580109"/>
                    </a:lnTo>
                    <a:lnTo>
                      <a:pt x="1032297" y="1569716"/>
                    </a:lnTo>
                    <a:lnTo>
                      <a:pt x="1027313" y="1560173"/>
                    </a:lnTo>
                    <a:lnTo>
                      <a:pt x="1022470" y="1549340"/>
                    </a:lnTo>
                    <a:lnTo>
                      <a:pt x="1021357" y="1548766"/>
                    </a:lnTo>
                    <a:lnTo>
                      <a:pt x="1020172" y="1546497"/>
                    </a:lnTo>
                    <a:cubicBezTo>
                      <a:pt x="1014497" y="1540130"/>
                      <a:pt x="1006550" y="1535698"/>
                      <a:pt x="994415" y="1534890"/>
                    </a:cubicBezTo>
                    <a:cubicBezTo>
                      <a:pt x="994415" y="1534890"/>
                      <a:pt x="992296" y="1534620"/>
                      <a:pt x="989426" y="1534746"/>
                    </a:cubicBezTo>
                    <a:close/>
                    <a:moveTo>
                      <a:pt x="1798204" y="1483173"/>
                    </a:moveTo>
                    <a:lnTo>
                      <a:pt x="1750510" y="1483740"/>
                    </a:lnTo>
                    <a:lnTo>
                      <a:pt x="1750511" y="1483740"/>
                    </a:lnTo>
                    <a:close/>
                    <a:moveTo>
                      <a:pt x="1566975" y="1449156"/>
                    </a:moveTo>
                    <a:lnTo>
                      <a:pt x="1529034" y="1450063"/>
                    </a:lnTo>
                    <a:lnTo>
                      <a:pt x="1521929" y="1450233"/>
                    </a:lnTo>
                    <a:lnTo>
                      <a:pt x="1516975" y="1450767"/>
                    </a:lnTo>
                    <a:lnTo>
                      <a:pt x="1473359" y="1455467"/>
                    </a:lnTo>
                    <a:cubicBezTo>
                      <a:pt x="1404322" y="1463471"/>
                      <a:pt x="1390145" y="1510879"/>
                      <a:pt x="1301383" y="1534890"/>
                    </a:cubicBezTo>
                    <a:cubicBezTo>
                      <a:pt x="1212004" y="1558287"/>
                      <a:pt x="1148515" y="1598306"/>
                      <a:pt x="1148515" y="1598306"/>
                    </a:cubicBezTo>
                    <a:cubicBezTo>
                      <a:pt x="1077628" y="1673420"/>
                      <a:pt x="1033864" y="1704820"/>
                      <a:pt x="952498" y="1716518"/>
                    </a:cubicBezTo>
                    <a:lnTo>
                      <a:pt x="909764" y="1718058"/>
                    </a:lnTo>
                    <a:cubicBezTo>
                      <a:pt x="918750" y="1719674"/>
                      <a:pt x="932311" y="1719597"/>
                      <a:pt x="952499" y="1716518"/>
                    </a:cubicBezTo>
                    <a:cubicBezTo>
                      <a:pt x="1033865" y="1704820"/>
                      <a:pt x="1077629" y="1673420"/>
                      <a:pt x="1148516" y="1598306"/>
                    </a:cubicBezTo>
                    <a:cubicBezTo>
                      <a:pt x="1148516" y="1598306"/>
                      <a:pt x="1212005" y="1558287"/>
                      <a:pt x="1301384" y="1534890"/>
                    </a:cubicBezTo>
                    <a:cubicBezTo>
                      <a:pt x="1390146" y="1510879"/>
                      <a:pt x="1404323" y="1463471"/>
                      <a:pt x="1473360" y="1455467"/>
                    </a:cubicBezTo>
                    <a:lnTo>
                      <a:pt x="1516975" y="1450767"/>
                    </a:lnTo>
                    <a:lnTo>
                      <a:pt x="1521930" y="1450233"/>
                    </a:lnTo>
                    <a:lnTo>
                      <a:pt x="1529034" y="1450063"/>
                    </a:lnTo>
                    <a:lnTo>
                      <a:pt x="1566975" y="1449156"/>
                    </a:lnTo>
                    <a:close/>
                    <a:moveTo>
                      <a:pt x="786454" y="1421835"/>
                    </a:moveTo>
                    <a:cubicBezTo>
                      <a:pt x="779172" y="1420334"/>
                      <a:pt x="769117" y="1421296"/>
                      <a:pt x="755248" y="1426530"/>
                    </a:cubicBezTo>
                    <a:lnTo>
                      <a:pt x="736786" y="1426943"/>
                    </a:lnTo>
                    <a:lnTo>
                      <a:pt x="736786" y="1426943"/>
                    </a:lnTo>
                    <a:cubicBezTo>
                      <a:pt x="748161" y="1426876"/>
                      <a:pt x="755249" y="1426530"/>
                      <a:pt x="755249" y="1426530"/>
                    </a:cubicBezTo>
                    <a:lnTo>
                      <a:pt x="786454" y="1421835"/>
                    </a:lnTo>
                    <a:close/>
                    <a:moveTo>
                      <a:pt x="2099009" y="1376659"/>
                    </a:moveTo>
                    <a:lnTo>
                      <a:pt x="2120265" y="1381382"/>
                    </a:lnTo>
                    <a:lnTo>
                      <a:pt x="2122596" y="1393508"/>
                    </a:lnTo>
                    <a:lnTo>
                      <a:pt x="2121071" y="1396565"/>
                    </a:lnTo>
                    <a:lnTo>
                      <a:pt x="2116884" y="1401902"/>
                    </a:lnTo>
                    <a:cubicBezTo>
                      <a:pt x="2053395" y="1443769"/>
                      <a:pt x="1857378" y="1378506"/>
                      <a:pt x="1875254" y="1507185"/>
                    </a:cubicBezTo>
                    <a:lnTo>
                      <a:pt x="1875262" y="1507214"/>
                    </a:lnTo>
                    <a:lnTo>
                      <a:pt x="1882616" y="1538957"/>
                    </a:lnTo>
                    <a:lnTo>
                      <a:pt x="1885021" y="1543882"/>
                    </a:lnTo>
                    <a:lnTo>
                      <a:pt x="1886034" y="1547689"/>
                    </a:lnTo>
                    <a:lnTo>
                      <a:pt x="1889193" y="1552426"/>
                    </a:lnTo>
                    <a:lnTo>
                      <a:pt x="1894160" y="1562598"/>
                    </a:lnTo>
                    <a:lnTo>
                      <a:pt x="1898216" y="1565956"/>
                    </a:lnTo>
                    <a:lnTo>
                      <a:pt x="1903821" y="1574361"/>
                    </a:lnTo>
                    <a:cubicBezTo>
                      <a:pt x="1917632" y="1588089"/>
                      <a:pt x="1934968" y="1594265"/>
                      <a:pt x="1953537" y="1596228"/>
                    </a:cubicBezTo>
                    <a:lnTo>
                      <a:pt x="1953538" y="1596228"/>
                    </a:lnTo>
                    <a:lnTo>
                      <a:pt x="1926896" y="1589707"/>
                    </a:lnTo>
                    <a:lnTo>
                      <a:pt x="1898216" y="1565956"/>
                    </a:lnTo>
                    <a:lnTo>
                      <a:pt x="1889193" y="1552426"/>
                    </a:lnTo>
                    <a:lnTo>
                      <a:pt x="1885021" y="1543882"/>
                    </a:lnTo>
                    <a:lnTo>
                      <a:pt x="1875262" y="1507214"/>
                    </a:lnTo>
                    <a:lnTo>
                      <a:pt x="1875255" y="1507185"/>
                    </a:lnTo>
                    <a:cubicBezTo>
                      <a:pt x="1857379" y="1378506"/>
                      <a:pt x="2053396" y="1443769"/>
                      <a:pt x="2116885" y="1401902"/>
                    </a:cubicBezTo>
                    <a:cubicBezTo>
                      <a:pt x="2116885" y="1401902"/>
                      <a:pt x="2118503" y="1400439"/>
                      <a:pt x="2120246" y="1398217"/>
                    </a:cubicBezTo>
                    <a:lnTo>
                      <a:pt x="2121071" y="1396565"/>
                    </a:lnTo>
                    <a:lnTo>
                      <a:pt x="2122768" y="1394402"/>
                    </a:lnTo>
                    <a:lnTo>
                      <a:pt x="2122596" y="1393508"/>
                    </a:lnTo>
                    <a:lnTo>
                      <a:pt x="2124359" y="1389973"/>
                    </a:lnTo>
                    <a:cubicBezTo>
                      <a:pt x="2125361" y="1383893"/>
                      <a:pt x="2120892" y="1377582"/>
                      <a:pt x="2099010" y="1376659"/>
                    </a:cubicBezTo>
                    <a:close/>
                    <a:moveTo>
                      <a:pt x="602255" y="1376380"/>
                    </a:moveTo>
                    <a:lnTo>
                      <a:pt x="631351" y="1381584"/>
                    </a:lnTo>
                    <a:cubicBezTo>
                      <a:pt x="651076" y="1386817"/>
                      <a:pt x="689910" y="1392205"/>
                      <a:pt x="734060" y="1390973"/>
                    </a:cubicBezTo>
                    <a:lnTo>
                      <a:pt x="734060" y="1390973"/>
                    </a:lnTo>
                    <a:lnTo>
                      <a:pt x="673547" y="1388703"/>
                    </a:lnTo>
                    <a:cubicBezTo>
                      <a:pt x="655854" y="1386856"/>
                      <a:pt x="641215" y="1384201"/>
                      <a:pt x="631352" y="1381584"/>
                    </a:cubicBezTo>
                    <a:cubicBezTo>
                      <a:pt x="621490" y="1378967"/>
                      <a:pt x="611280" y="1377159"/>
                      <a:pt x="602256" y="1376380"/>
                    </a:cubicBezTo>
                    <a:close/>
                    <a:moveTo>
                      <a:pt x="1133105" y="1339718"/>
                    </a:moveTo>
                    <a:lnTo>
                      <a:pt x="1149459" y="1347135"/>
                    </a:lnTo>
                    <a:lnTo>
                      <a:pt x="1149464" y="1347150"/>
                    </a:lnTo>
                    <a:lnTo>
                      <a:pt x="1155365" y="1367673"/>
                    </a:lnTo>
                    <a:lnTo>
                      <a:pt x="1156844" y="1380140"/>
                    </a:lnTo>
                    <a:lnTo>
                      <a:pt x="1158590" y="1397987"/>
                    </a:lnTo>
                    <a:lnTo>
                      <a:pt x="1164537" y="1426510"/>
                    </a:lnTo>
                    <a:lnTo>
                      <a:pt x="1164541" y="1426530"/>
                    </a:lnTo>
                    <a:lnTo>
                      <a:pt x="1164558" y="1426562"/>
                    </a:lnTo>
                    <a:lnTo>
                      <a:pt x="1178873" y="1455380"/>
                    </a:lnTo>
                    <a:lnTo>
                      <a:pt x="1190453" y="1476316"/>
                    </a:lnTo>
                    <a:lnTo>
                      <a:pt x="1195535" y="1486112"/>
                    </a:lnTo>
                    <a:lnTo>
                      <a:pt x="1201985" y="1505913"/>
                    </a:lnTo>
                    <a:lnTo>
                      <a:pt x="1201988" y="1505924"/>
                    </a:lnTo>
                    <a:lnTo>
                      <a:pt x="1188581" y="1510879"/>
                    </a:lnTo>
                    <a:lnTo>
                      <a:pt x="1188582" y="1510879"/>
                    </a:lnTo>
                    <a:cubicBezTo>
                      <a:pt x="1197674" y="1512880"/>
                      <a:pt x="1201526" y="1510763"/>
                      <a:pt x="1201989" y="1505924"/>
                    </a:cubicBezTo>
                    <a:lnTo>
                      <a:pt x="1201985" y="1505913"/>
                    </a:lnTo>
                    <a:lnTo>
                      <a:pt x="1198087" y="1491031"/>
                    </a:lnTo>
                    <a:lnTo>
                      <a:pt x="1195535" y="1486112"/>
                    </a:lnTo>
                    <a:lnTo>
                      <a:pt x="1195054" y="1484635"/>
                    </a:lnTo>
                    <a:lnTo>
                      <a:pt x="1190453" y="1476316"/>
                    </a:lnTo>
                    <a:lnTo>
                      <a:pt x="1187425" y="1470480"/>
                    </a:lnTo>
                    <a:lnTo>
                      <a:pt x="1164558" y="1426562"/>
                    </a:lnTo>
                    <a:lnTo>
                      <a:pt x="1164542" y="1426530"/>
                    </a:lnTo>
                    <a:lnTo>
                      <a:pt x="1164537" y="1426510"/>
                    </a:lnTo>
                    <a:lnTo>
                      <a:pt x="1157195" y="1383098"/>
                    </a:lnTo>
                    <a:lnTo>
                      <a:pt x="1156844" y="1380140"/>
                    </a:lnTo>
                    <a:lnTo>
                      <a:pt x="1155758" y="1369040"/>
                    </a:lnTo>
                    <a:lnTo>
                      <a:pt x="1155365" y="1367673"/>
                    </a:lnTo>
                    <a:lnTo>
                      <a:pt x="1154765" y="1362612"/>
                    </a:lnTo>
                    <a:lnTo>
                      <a:pt x="1149464" y="1347150"/>
                    </a:lnTo>
                    <a:lnTo>
                      <a:pt x="1149459" y="1347135"/>
                    </a:lnTo>
                    <a:cubicBezTo>
                      <a:pt x="1146050" y="1341834"/>
                      <a:pt x="1140965" y="1338948"/>
                      <a:pt x="1133106" y="1339718"/>
                    </a:cubicBezTo>
                    <a:close/>
                    <a:moveTo>
                      <a:pt x="185076" y="1331714"/>
                    </a:moveTo>
                    <a:lnTo>
                      <a:pt x="229280" y="1341324"/>
                    </a:lnTo>
                    <a:cubicBezTo>
                      <a:pt x="242367" y="1343479"/>
                      <a:pt x="253910" y="1344643"/>
                      <a:pt x="264225" y="1344989"/>
                    </a:cubicBezTo>
                    <a:lnTo>
                      <a:pt x="264225" y="1344989"/>
                    </a:lnTo>
                    <a:lnTo>
                      <a:pt x="229281" y="1341324"/>
                    </a:lnTo>
                    <a:cubicBezTo>
                      <a:pt x="216195" y="1339169"/>
                      <a:pt x="201565" y="1336023"/>
                      <a:pt x="185076" y="1331714"/>
                    </a:cubicBezTo>
                    <a:close/>
                    <a:moveTo>
                      <a:pt x="1069254" y="1312314"/>
                    </a:moveTo>
                    <a:cubicBezTo>
                      <a:pt x="1055420" y="1311283"/>
                      <a:pt x="1042903" y="1311515"/>
                      <a:pt x="1031589" y="1312711"/>
                    </a:cubicBezTo>
                    <a:lnTo>
                      <a:pt x="1029025" y="1313231"/>
                    </a:lnTo>
                    <a:lnTo>
                      <a:pt x="1026814" y="1313281"/>
                    </a:lnTo>
                    <a:lnTo>
                      <a:pt x="1022870" y="1314480"/>
                    </a:lnTo>
                    <a:lnTo>
                      <a:pt x="1001144" y="1318888"/>
                    </a:lnTo>
                    <a:lnTo>
                      <a:pt x="991719" y="1323946"/>
                    </a:lnTo>
                    <a:lnTo>
                      <a:pt x="980282" y="1327421"/>
                    </a:lnTo>
                    <a:lnTo>
                      <a:pt x="966848" y="1337292"/>
                    </a:lnTo>
                    <a:lnTo>
                      <a:pt x="959205" y="1341393"/>
                    </a:lnTo>
                    <a:lnTo>
                      <a:pt x="955423" y="1345686"/>
                    </a:lnTo>
                    <a:lnTo>
                      <a:pt x="951271" y="1348736"/>
                    </a:lnTo>
                    <a:lnTo>
                      <a:pt x="941420" y="1361580"/>
                    </a:lnTo>
                    <a:lnTo>
                      <a:pt x="938015" y="1365445"/>
                    </a:lnTo>
                    <a:lnTo>
                      <a:pt x="937074" y="1367247"/>
                    </a:lnTo>
                    <a:lnTo>
                      <a:pt x="936367" y="1368168"/>
                    </a:lnTo>
                    <a:lnTo>
                      <a:pt x="932176" y="1376621"/>
                    </a:lnTo>
                    <a:lnTo>
                      <a:pt x="932156" y="1376659"/>
                    </a:lnTo>
                    <a:cubicBezTo>
                      <a:pt x="839695" y="1410522"/>
                      <a:pt x="821203" y="1500412"/>
                      <a:pt x="821203" y="1500412"/>
                    </a:cubicBezTo>
                    <a:cubicBezTo>
                      <a:pt x="834764" y="1519498"/>
                      <a:pt x="826135" y="1562596"/>
                      <a:pt x="826135" y="1562596"/>
                    </a:cubicBezTo>
                    <a:cubicBezTo>
                      <a:pt x="778671" y="1598306"/>
                      <a:pt x="778671" y="1688812"/>
                      <a:pt x="778671" y="1688812"/>
                    </a:cubicBezTo>
                    <a:cubicBezTo>
                      <a:pt x="782370" y="1704512"/>
                      <a:pt x="786068" y="1718700"/>
                      <a:pt x="789771" y="1731514"/>
                    </a:cubicBezTo>
                    <a:lnTo>
                      <a:pt x="793560" y="1743252"/>
                    </a:lnTo>
                    <a:lnTo>
                      <a:pt x="795330" y="1749724"/>
                    </a:lnTo>
                    <a:lnTo>
                      <a:pt x="797268" y="1754737"/>
                    </a:lnTo>
                    <a:lnTo>
                      <a:pt x="800898" y="1765981"/>
                    </a:lnTo>
                    <a:lnTo>
                      <a:pt x="804874" y="1774412"/>
                    </a:lnTo>
                    <a:lnTo>
                      <a:pt x="812080" y="1793054"/>
                    </a:lnTo>
                    <a:lnTo>
                      <a:pt x="819852" y="1806177"/>
                    </a:lnTo>
                    <a:lnTo>
                      <a:pt x="823342" y="1813575"/>
                    </a:lnTo>
                    <a:lnTo>
                      <a:pt x="825829" y="1816267"/>
                    </a:lnTo>
                    <a:lnTo>
                      <a:pt x="829013" y="1821642"/>
                    </a:lnTo>
                    <a:lnTo>
                      <a:pt x="846210" y="1838318"/>
                    </a:lnTo>
                    <a:lnTo>
                      <a:pt x="846218" y="1838327"/>
                    </a:lnTo>
                    <a:cubicBezTo>
                      <a:pt x="853940" y="1843518"/>
                      <a:pt x="861770" y="1846024"/>
                      <a:pt x="869745" y="1846967"/>
                    </a:cubicBezTo>
                    <a:lnTo>
                      <a:pt x="869746" y="1846967"/>
                    </a:lnTo>
                    <a:lnTo>
                      <a:pt x="846219" y="1838327"/>
                    </a:lnTo>
                    <a:lnTo>
                      <a:pt x="846210" y="1838318"/>
                    </a:lnTo>
                    <a:lnTo>
                      <a:pt x="825829" y="1816267"/>
                    </a:lnTo>
                    <a:lnTo>
                      <a:pt x="819852" y="1806177"/>
                    </a:lnTo>
                    <a:lnTo>
                      <a:pt x="804874" y="1774412"/>
                    </a:lnTo>
                    <a:lnTo>
                      <a:pt x="797268" y="1754737"/>
                    </a:lnTo>
                    <a:lnTo>
                      <a:pt x="793560" y="1743252"/>
                    </a:lnTo>
                    <a:lnTo>
                      <a:pt x="778672" y="1688812"/>
                    </a:lnTo>
                    <a:cubicBezTo>
                      <a:pt x="778672" y="1688812"/>
                      <a:pt x="778672" y="1598306"/>
                      <a:pt x="826136" y="1562596"/>
                    </a:cubicBezTo>
                    <a:cubicBezTo>
                      <a:pt x="826136" y="1562596"/>
                      <a:pt x="834765" y="1519498"/>
                      <a:pt x="821204" y="1500412"/>
                    </a:cubicBezTo>
                    <a:cubicBezTo>
                      <a:pt x="821204" y="1500412"/>
                      <a:pt x="839696" y="1410522"/>
                      <a:pt x="932157" y="1376659"/>
                    </a:cubicBezTo>
                    <a:lnTo>
                      <a:pt x="932176" y="1376621"/>
                    </a:lnTo>
                    <a:lnTo>
                      <a:pt x="937074" y="1367247"/>
                    </a:lnTo>
                    <a:lnTo>
                      <a:pt x="941420" y="1361580"/>
                    </a:lnTo>
                    <a:lnTo>
                      <a:pt x="955423" y="1345686"/>
                    </a:lnTo>
                    <a:lnTo>
                      <a:pt x="966848" y="1337292"/>
                    </a:lnTo>
                    <a:lnTo>
                      <a:pt x="991719" y="1323946"/>
                    </a:lnTo>
                    <a:lnTo>
                      <a:pt x="1022870" y="1314480"/>
                    </a:lnTo>
                    <a:lnTo>
                      <a:pt x="1029025" y="1313231"/>
                    </a:lnTo>
                    <a:lnTo>
                      <a:pt x="1069254" y="1312314"/>
                    </a:lnTo>
                    <a:close/>
                    <a:moveTo>
                      <a:pt x="454443" y="1310780"/>
                    </a:moveTo>
                    <a:cubicBezTo>
                      <a:pt x="449050" y="1318014"/>
                      <a:pt x="441730" y="1324595"/>
                      <a:pt x="433784" y="1330395"/>
                    </a:cubicBezTo>
                    <a:lnTo>
                      <a:pt x="433777" y="1330400"/>
                    </a:lnTo>
                    <a:lnTo>
                      <a:pt x="400643" y="1349411"/>
                    </a:lnTo>
                    <a:lnTo>
                      <a:pt x="391172" y="1353835"/>
                    </a:lnTo>
                    <a:lnTo>
                      <a:pt x="386877" y="1355680"/>
                    </a:lnTo>
                    <a:lnTo>
                      <a:pt x="380475" y="1358188"/>
                    </a:lnTo>
                    <a:lnTo>
                      <a:pt x="311377" y="1375258"/>
                    </a:lnTo>
                    <a:lnTo>
                      <a:pt x="311376" y="1375258"/>
                    </a:lnTo>
                    <a:lnTo>
                      <a:pt x="279114" y="1378792"/>
                    </a:lnTo>
                    <a:lnTo>
                      <a:pt x="260748" y="1380805"/>
                    </a:lnTo>
                    <a:lnTo>
                      <a:pt x="260749" y="1380805"/>
                    </a:lnTo>
                    <a:lnTo>
                      <a:pt x="279114" y="1378792"/>
                    </a:lnTo>
                    <a:lnTo>
                      <a:pt x="311377" y="1375258"/>
                    </a:lnTo>
                    <a:lnTo>
                      <a:pt x="311377" y="1375258"/>
                    </a:lnTo>
                    <a:cubicBezTo>
                      <a:pt x="331173" y="1371646"/>
                      <a:pt x="354048" y="1366115"/>
                      <a:pt x="380476" y="1358188"/>
                    </a:cubicBezTo>
                    <a:cubicBezTo>
                      <a:pt x="380476" y="1358188"/>
                      <a:pt x="382318" y="1357538"/>
                      <a:pt x="385453" y="1356292"/>
                    </a:cubicBezTo>
                    <a:lnTo>
                      <a:pt x="386877" y="1355680"/>
                    </a:lnTo>
                    <a:lnTo>
                      <a:pt x="388999" y="1354850"/>
                    </a:lnTo>
                    <a:lnTo>
                      <a:pt x="391172" y="1353835"/>
                    </a:lnTo>
                    <a:lnTo>
                      <a:pt x="398192" y="1350818"/>
                    </a:lnTo>
                    <a:lnTo>
                      <a:pt x="400643" y="1349411"/>
                    </a:lnTo>
                    <a:lnTo>
                      <a:pt x="409369" y="1345336"/>
                    </a:lnTo>
                    <a:lnTo>
                      <a:pt x="433777" y="1330400"/>
                    </a:lnTo>
                    <a:lnTo>
                      <a:pt x="433785" y="1330395"/>
                    </a:lnTo>
                    <a:lnTo>
                      <a:pt x="454443" y="1310781"/>
                    </a:lnTo>
                    <a:close/>
                    <a:moveTo>
                      <a:pt x="586165" y="1241610"/>
                    </a:moveTo>
                    <a:cubicBezTo>
                      <a:pt x="571627" y="1242228"/>
                      <a:pt x="555225" y="1244056"/>
                      <a:pt x="536425" y="1247365"/>
                    </a:cubicBezTo>
                    <a:cubicBezTo>
                      <a:pt x="536425" y="1247365"/>
                      <a:pt x="451361" y="1305239"/>
                      <a:pt x="528411" y="1424067"/>
                    </a:cubicBezTo>
                    <a:cubicBezTo>
                      <a:pt x="528411" y="1424067"/>
                      <a:pt x="504372" y="1508416"/>
                      <a:pt x="538890" y="1547820"/>
                    </a:cubicBezTo>
                    <a:lnTo>
                      <a:pt x="538915" y="1547827"/>
                    </a:lnTo>
                    <a:lnTo>
                      <a:pt x="547132" y="1550259"/>
                    </a:lnTo>
                    <a:lnTo>
                      <a:pt x="548826" y="1550691"/>
                    </a:lnTo>
                    <a:lnTo>
                      <a:pt x="551509" y="1551467"/>
                    </a:lnTo>
                    <a:lnTo>
                      <a:pt x="555815" y="1552476"/>
                    </a:lnTo>
                    <a:lnTo>
                      <a:pt x="569220" y="1555901"/>
                    </a:lnTo>
                    <a:lnTo>
                      <a:pt x="572756" y="1556450"/>
                    </a:lnTo>
                    <a:lnTo>
                      <a:pt x="584222" y="1559138"/>
                    </a:lnTo>
                    <a:cubicBezTo>
                      <a:pt x="597617" y="1561822"/>
                      <a:pt x="613075" y="1564358"/>
                      <a:pt x="629310" y="1565931"/>
                    </a:cubicBezTo>
                    <a:lnTo>
                      <a:pt x="634523" y="1566037"/>
                    </a:lnTo>
                    <a:lnTo>
                      <a:pt x="639134" y="1566752"/>
                    </a:lnTo>
                    <a:lnTo>
                      <a:pt x="679056" y="1566940"/>
                    </a:lnTo>
                    <a:lnTo>
                      <a:pt x="634523" y="1566037"/>
                    </a:lnTo>
                    <a:lnTo>
                      <a:pt x="572756" y="1556450"/>
                    </a:lnTo>
                    <a:lnTo>
                      <a:pt x="555815" y="1552476"/>
                    </a:lnTo>
                    <a:lnTo>
                      <a:pt x="548826" y="1550691"/>
                    </a:lnTo>
                    <a:lnTo>
                      <a:pt x="538915" y="1547827"/>
                    </a:lnTo>
                    <a:lnTo>
                      <a:pt x="538891" y="1547820"/>
                    </a:lnTo>
                    <a:cubicBezTo>
                      <a:pt x="504373" y="1508416"/>
                      <a:pt x="528412" y="1424067"/>
                      <a:pt x="528412" y="1424067"/>
                    </a:cubicBezTo>
                    <a:cubicBezTo>
                      <a:pt x="451362" y="1305239"/>
                      <a:pt x="536426" y="1247365"/>
                      <a:pt x="536426" y="1247365"/>
                    </a:cubicBezTo>
                    <a:lnTo>
                      <a:pt x="586166" y="1241610"/>
                    </a:lnTo>
                    <a:close/>
                    <a:moveTo>
                      <a:pt x="1596385" y="1215105"/>
                    </a:moveTo>
                    <a:lnTo>
                      <a:pt x="1609230" y="1218911"/>
                    </a:lnTo>
                    <a:lnTo>
                      <a:pt x="1613762" y="1223843"/>
                    </a:lnTo>
                    <a:lnTo>
                      <a:pt x="1619447" y="1235897"/>
                    </a:lnTo>
                    <a:lnTo>
                      <a:pt x="1622205" y="1244422"/>
                    </a:lnTo>
                    <a:lnTo>
                      <a:pt x="1624213" y="1255240"/>
                    </a:lnTo>
                    <a:lnTo>
                      <a:pt x="1629925" y="1301545"/>
                    </a:lnTo>
                    <a:cubicBezTo>
                      <a:pt x="1633624" y="1348953"/>
                      <a:pt x="1578147" y="1417910"/>
                      <a:pt x="1695264" y="1432071"/>
                    </a:cubicBezTo>
                    <a:cubicBezTo>
                      <a:pt x="1724389" y="1435457"/>
                      <a:pt x="1754169" y="1435419"/>
                      <a:pt x="1782764" y="1432311"/>
                    </a:cubicBezTo>
                    <a:lnTo>
                      <a:pt x="1782764" y="1432311"/>
                    </a:lnTo>
                    <a:lnTo>
                      <a:pt x="1695265" y="1432071"/>
                    </a:lnTo>
                    <a:cubicBezTo>
                      <a:pt x="1578148" y="1417910"/>
                      <a:pt x="1633625" y="1348953"/>
                      <a:pt x="1629926" y="1301545"/>
                    </a:cubicBezTo>
                    <a:cubicBezTo>
                      <a:pt x="1629117" y="1291174"/>
                      <a:pt x="1628190" y="1280126"/>
                      <a:pt x="1626861" y="1269503"/>
                    </a:cubicBezTo>
                    <a:lnTo>
                      <a:pt x="1624213" y="1255240"/>
                    </a:lnTo>
                    <a:lnTo>
                      <a:pt x="1623294" y="1247789"/>
                    </a:lnTo>
                    <a:lnTo>
                      <a:pt x="1622205" y="1244422"/>
                    </a:lnTo>
                    <a:lnTo>
                      <a:pt x="1621385" y="1240007"/>
                    </a:lnTo>
                    <a:lnTo>
                      <a:pt x="1619447" y="1235897"/>
                    </a:lnTo>
                    <a:lnTo>
                      <a:pt x="1616517" y="1226841"/>
                    </a:lnTo>
                    <a:lnTo>
                      <a:pt x="1613762" y="1223843"/>
                    </a:lnTo>
                    <a:lnTo>
                      <a:pt x="1611794" y="1219671"/>
                    </a:lnTo>
                    <a:lnTo>
                      <a:pt x="1609230" y="1218911"/>
                    </a:lnTo>
                    <a:lnTo>
                      <a:pt x="1606001" y="1215397"/>
                    </a:lnTo>
                    <a:close/>
                    <a:moveTo>
                      <a:pt x="633567" y="1197003"/>
                    </a:moveTo>
                    <a:lnTo>
                      <a:pt x="690534" y="1210912"/>
                    </a:lnTo>
                    <a:lnTo>
                      <a:pt x="706433" y="1218144"/>
                    </a:lnTo>
                    <a:lnTo>
                      <a:pt x="739870" y="1236231"/>
                    </a:lnTo>
                    <a:lnTo>
                      <a:pt x="752530" y="1243801"/>
                    </a:lnTo>
                    <a:lnTo>
                      <a:pt x="784196" y="1260281"/>
                    </a:lnTo>
                    <a:lnTo>
                      <a:pt x="784219" y="1260294"/>
                    </a:lnTo>
                    <a:lnTo>
                      <a:pt x="784239" y="1260301"/>
                    </a:lnTo>
                    <a:lnTo>
                      <a:pt x="827638" y="1277033"/>
                    </a:lnTo>
                    <a:lnTo>
                      <a:pt x="839282" y="1280442"/>
                    </a:lnTo>
                    <a:lnTo>
                      <a:pt x="848104" y="1283671"/>
                    </a:lnTo>
                    <a:lnTo>
                      <a:pt x="859369" y="1286325"/>
                    </a:lnTo>
                    <a:lnTo>
                      <a:pt x="866665" y="1288461"/>
                    </a:lnTo>
                    <a:lnTo>
                      <a:pt x="869181" y="1288637"/>
                    </a:lnTo>
                    <a:lnTo>
                      <a:pt x="874976" y="1290002"/>
                    </a:lnTo>
                    <a:cubicBezTo>
                      <a:pt x="882914" y="1291225"/>
                      <a:pt x="889683" y="1291463"/>
                      <a:pt x="894826" y="1290424"/>
                    </a:cubicBezTo>
                    <a:lnTo>
                      <a:pt x="894826" y="1290424"/>
                    </a:lnTo>
                    <a:lnTo>
                      <a:pt x="869181" y="1288637"/>
                    </a:lnTo>
                    <a:lnTo>
                      <a:pt x="859369" y="1286325"/>
                    </a:lnTo>
                    <a:lnTo>
                      <a:pt x="839282" y="1280442"/>
                    </a:lnTo>
                    <a:lnTo>
                      <a:pt x="784239" y="1260301"/>
                    </a:lnTo>
                    <a:lnTo>
                      <a:pt x="784220" y="1260294"/>
                    </a:lnTo>
                    <a:lnTo>
                      <a:pt x="784196" y="1260281"/>
                    </a:lnTo>
                    <a:lnTo>
                      <a:pt x="741938" y="1237350"/>
                    </a:lnTo>
                    <a:lnTo>
                      <a:pt x="739870" y="1236231"/>
                    </a:lnTo>
                    <a:lnTo>
                      <a:pt x="719751" y="1224200"/>
                    </a:lnTo>
                    <a:lnTo>
                      <a:pt x="706433" y="1218144"/>
                    </a:lnTo>
                    <a:lnTo>
                      <a:pt x="695149" y="1212039"/>
                    </a:lnTo>
                    <a:lnTo>
                      <a:pt x="690534" y="1210912"/>
                    </a:lnTo>
                    <a:lnTo>
                      <a:pt x="681543" y="1206823"/>
                    </a:lnTo>
                    <a:cubicBezTo>
                      <a:pt x="667420" y="1201994"/>
                      <a:pt x="651669" y="1198424"/>
                      <a:pt x="633567" y="1197003"/>
                    </a:cubicBezTo>
                    <a:close/>
                    <a:moveTo>
                      <a:pt x="1407010" y="1171394"/>
                    </a:moveTo>
                    <a:lnTo>
                      <a:pt x="1407010" y="1171395"/>
                    </a:lnTo>
                    <a:lnTo>
                      <a:pt x="1425562" y="1177487"/>
                    </a:lnTo>
                    <a:lnTo>
                      <a:pt x="1431431" y="1182672"/>
                    </a:lnTo>
                    <a:lnTo>
                      <a:pt x="1446527" y="1202532"/>
                    </a:lnTo>
                    <a:lnTo>
                      <a:pt x="1451935" y="1213121"/>
                    </a:lnTo>
                    <a:lnTo>
                      <a:pt x="1459798" y="1261525"/>
                    </a:lnTo>
                    <a:cubicBezTo>
                      <a:pt x="1453635" y="1347106"/>
                      <a:pt x="1406172" y="1334792"/>
                      <a:pt x="1477674" y="1382200"/>
                    </a:cubicBezTo>
                    <a:cubicBezTo>
                      <a:pt x="1495396" y="1394052"/>
                      <a:pt x="1509573" y="1399862"/>
                      <a:pt x="1520899" y="1401228"/>
                    </a:cubicBezTo>
                    <a:lnTo>
                      <a:pt x="1520900" y="1401228"/>
                    </a:lnTo>
                    <a:lnTo>
                      <a:pt x="1501686" y="1395646"/>
                    </a:lnTo>
                    <a:cubicBezTo>
                      <a:pt x="1494510" y="1392541"/>
                      <a:pt x="1486536" y="1388126"/>
                      <a:pt x="1477675" y="1382200"/>
                    </a:cubicBezTo>
                    <a:cubicBezTo>
                      <a:pt x="1406173" y="1334792"/>
                      <a:pt x="1453636" y="1347106"/>
                      <a:pt x="1459799" y="1261525"/>
                    </a:cubicBezTo>
                    <a:cubicBezTo>
                      <a:pt x="1460839" y="1245594"/>
                      <a:pt x="1458976" y="1231676"/>
                      <a:pt x="1455366" y="1219840"/>
                    </a:cubicBezTo>
                    <a:lnTo>
                      <a:pt x="1451935" y="1213121"/>
                    </a:lnTo>
                    <a:lnTo>
                      <a:pt x="1451217" y="1208701"/>
                    </a:lnTo>
                    <a:lnTo>
                      <a:pt x="1446527" y="1202532"/>
                    </a:lnTo>
                    <a:lnTo>
                      <a:pt x="1440458" y="1190648"/>
                    </a:lnTo>
                    <a:lnTo>
                      <a:pt x="1431431" y="1182672"/>
                    </a:lnTo>
                    <a:lnTo>
                      <a:pt x="1428131" y="1178331"/>
                    </a:lnTo>
                    <a:lnTo>
                      <a:pt x="1425562" y="1177487"/>
                    </a:lnTo>
                    <a:lnTo>
                      <a:pt x="1422024" y="1174361"/>
                    </a:lnTo>
                    <a:cubicBezTo>
                      <a:pt x="1416063" y="1171129"/>
                      <a:pt x="1410672" y="1170117"/>
                      <a:pt x="1407010" y="1171394"/>
                    </a:cubicBezTo>
                    <a:close/>
                    <a:moveTo>
                      <a:pt x="2454771" y="1162313"/>
                    </a:moveTo>
                    <a:lnTo>
                      <a:pt x="2497449" y="1166697"/>
                    </a:lnTo>
                    <a:lnTo>
                      <a:pt x="2509074" y="1169436"/>
                    </a:lnTo>
                    <a:lnTo>
                      <a:pt x="2514272" y="1170919"/>
                    </a:lnTo>
                    <a:lnTo>
                      <a:pt x="2521862" y="1173482"/>
                    </a:lnTo>
                    <a:cubicBezTo>
                      <a:pt x="2537580" y="1186719"/>
                      <a:pt x="2549562" y="1193838"/>
                      <a:pt x="2559183" y="1196657"/>
                    </a:cubicBezTo>
                    <a:lnTo>
                      <a:pt x="2559184" y="1196656"/>
                    </a:lnTo>
                    <a:lnTo>
                      <a:pt x="2542810" y="1188976"/>
                    </a:lnTo>
                    <a:cubicBezTo>
                      <a:pt x="2536647" y="1185189"/>
                      <a:pt x="2529722" y="1180100"/>
                      <a:pt x="2521863" y="1173482"/>
                    </a:cubicBezTo>
                    <a:cubicBezTo>
                      <a:pt x="2521863" y="1173482"/>
                      <a:pt x="2519718" y="1172638"/>
                      <a:pt x="2515988" y="1171408"/>
                    </a:cubicBezTo>
                    <a:lnTo>
                      <a:pt x="2514272" y="1170919"/>
                    </a:lnTo>
                    <a:lnTo>
                      <a:pt x="2511749" y="1170067"/>
                    </a:lnTo>
                    <a:lnTo>
                      <a:pt x="2509074" y="1169436"/>
                    </a:lnTo>
                    <a:lnTo>
                      <a:pt x="2500604" y="1167021"/>
                    </a:lnTo>
                    <a:lnTo>
                      <a:pt x="2497449" y="1166697"/>
                    </a:lnTo>
                    <a:lnTo>
                      <a:pt x="2486727" y="1164170"/>
                    </a:lnTo>
                    <a:close/>
                    <a:moveTo>
                      <a:pt x="2216125" y="1161169"/>
                    </a:moveTo>
                    <a:cubicBezTo>
                      <a:pt x="2198250" y="1163016"/>
                      <a:pt x="2175443" y="1172405"/>
                      <a:pt x="2149939" y="1185257"/>
                    </a:cubicBezTo>
                    <a:lnTo>
                      <a:pt x="2136818" y="1192404"/>
                    </a:lnTo>
                    <a:lnTo>
                      <a:pt x="2130342" y="1195482"/>
                    </a:lnTo>
                    <a:lnTo>
                      <a:pt x="2067649" y="1230083"/>
                    </a:lnTo>
                    <a:lnTo>
                      <a:pt x="2067572" y="1230125"/>
                    </a:lnTo>
                    <a:cubicBezTo>
                      <a:pt x="2010246" y="1261525"/>
                      <a:pt x="2047847" y="1279380"/>
                      <a:pt x="2015794" y="1331098"/>
                    </a:cubicBezTo>
                    <a:lnTo>
                      <a:pt x="2015718" y="1331227"/>
                    </a:lnTo>
                    <a:lnTo>
                      <a:pt x="2001220" y="1355699"/>
                    </a:lnTo>
                    <a:lnTo>
                      <a:pt x="1999141" y="1359578"/>
                    </a:lnTo>
                    <a:lnTo>
                      <a:pt x="1997620" y="1362180"/>
                    </a:lnTo>
                    <a:lnTo>
                      <a:pt x="1995686" y="1366025"/>
                    </a:lnTo>
                    <a:lnTo>
                      <a:pt x="1992033" y="1372841"/>
                    </a:lnTo>
                    <a:lnTo>
                      <a:pt x="1990791" y="1375758"/>
                    </a:lnTo>
                    <a:lnTo>
                      <a:pt x="1988287" y="1380738"/>
                    </a:lnTo>
                    <a:cubicBezTo>
                      <a:pt x="1984357" y="1389588"/>
                      <a:pt x="1984357" y="1392051"/>
                      <a:pt x="1984357" y="1392051"/>
                    </a:cubicBezTo>
                    <a:lnTo>
                      <a:pt x="1984358" y="1392050"/>
                    </a:lnTo>
                    <a:lnTo>
                      <a:pt x="1984849" y="1389713"/>
                    </a:lnTo>
                    <a:lnTo>
                      <a:pt x="1990791" y="1375758"/>
                    </a:lnTo>
                    <a:lnTo>
                      <a:pt x="1995686" y="1366025"/>
                    </a:lnTo>
                    <a:lnTo>
                      <a:pt x="1999141" y="1359578"/>
                    </a:lnTo>
                    <a:lnTo>
                      <a:pt x="2015718" y="1331227"/>
                    </a:lnTo>
                    <a:lnTo>
                      <a:pt x="2015795" y="1331098"/>
                    </a:lnTo>
                    <a:cubicBezTo>
                      <a:pt x="2047848" y="1279380"/>
                      <a:pt x="2010247" y="1261525"/>
                      <a:pt x="2067573" y="1230125"/>
                    </a:cubicBezTo>
                    <a:lnTo>
                      <a:pt x="2067649" y="1230083"/>
                    </a:lnTo>
                    <a:lnTo>
                      <a:pt x="2136818" y="1192404"/>
                    </a:lnTo>
                    <a:lnTo>
                      <a:pt x="2185894" y="1169086"/>
                    </a:lnTo>
                    <a:lnTo>
                      <a:pt x="2216126" y="1161169"/>
                    </a:lnTo>
                    <a:close/>
                    <a:moveTo>
                      <a:pt x="1140501" y="1144545"/>
                    </a:moveTo>
                    <a:cubicBezTo>
                      <a:pt x="1140501" y="1144545"/>
                      <a:pt x="1131255" y="1152395"/>
                      <a:pt x="1121084" y="1164247"/>
                    </a:cubicBezTo>
                    <a:lnTo>
                      <a:pt x="1117094" y="1169680"/>
                    </a:lnTo>
                    <a:lnTo>
                      <a:pt x="1113413" y="1173826"/>
                    </a:lnTo>
                    <a:lnTo>
                      <a:pt x="1112001" y="1176613"/>
                    </a:lnTo>
                    <a:lnTo>
                      <a:pt x="1106175" y="1184545"/>
                    </a:lnTo>
                    <a:cubicBezTo>
                      <a:pt x="1101668" y="1191991"/>
                      <a:pt x="1097969" y="1199957"/>
                      <a:pt x="1096120" y="1207961"/>
                    </a:cubicBezTo>
                    <a:cubicBezTo>
                      <a:pt x="1096120" y="1207961"/>
                      <a:pt x="1092807" y="1210731"/>
                      <a:pt x="1088203" y="1213781"/>
                    </a:cubicBezTo>
                    <a:lnTo>
                      <a:pt x="1072543" y="1221275"/>
                    </a:lnTo>
                    <a:lnTo>
                      <a:pt x="1072543" y="1221275"/>
                    </a:lnTo>
                    <a:cubicBezTo>
                      <a:pt x="1082868" y="1219043"/>
                      <a:pt x="1096120" y="1207961"/>
                      <a:pt x="1096120" y="1207961"/>
                    </a:cubicBezTo>
                    <a:lnTo>
                      <a:pt x="1112001" y="1176613"/>
                    </a:lnTo>
                    <a:lnTo>
                      <a:pt x="1117094" y="1169680"/>
                    </a:lnTo>
                    <a:lnTo>
                      <a:pt x="1134607" y="1149951"/>
                    </a:lnTo>
                    <a:lnTo>
                      <a:pt x="1140501" y="1144545"/>
                    </a:lnTo>
                    <a:close/>
                    <a:moveTo>
                      <a:pt x="1416178" y="1143968"/>
                    </a:moveTo>
                    <a:cubicBezTo>
                      <a:pt x="1410717" y="1144199"/>
                      <a:pt x="1407404" y="1144545"/>
                      <a:pt x="1407404" y="1144545"/>
                    </a:cubicBezTo>
                    <a:cubicBezTo>
                      <a:pt x="1375968" y="1178408"/>
                      <a:pt x="1338984" y="1183949"/>
                      <a:pt x="1338984" y="1183949"/>
                    </a:cubicBezTo>
                    <a:cubicBezTo>
                      <a:pt x="1236044" y="1186412"/>
                      <a:pt x="1207073" y="1239361"/>
                      <a:pt x="1207073" y="1239361"/>
                    </a:cubicBezTo>
                    <a:lnTo>
                      <a:pt x="1195446" y="1274442"/>
                    </a:lnTo>
                    <a:lnTo>
                      <a:pt x="1191615" y="1281340"/>
                    </a:lnTo>
                    <a:lnTo>
                      <a:pt x="1182182" y="1292713"/>
                    </a:lnTo>
                    <a:lnTo>
                      <a:pt x="1163196" y="1308771"/>
                    </a:lnTo>
                    <a:lnTo>
                      <a:pt x="1155748" y="1313127"/>
                    </a:lnTo>
                    <a:lnTo>
                      <a:pt x="1133394" y="1320313"/>
                    </a:lnTo>
                    <a:lnTo>
                      <a:pt x="1133394" y="1320314"/>
                    </a:lnTo>
                    <a:lnTo>
                      <a:pt x="1133393" y="1320314"/>
                    </a:lnTo>
                    <a:lnTo>
                      <a:pt x="1123783" y="1321101"/>
                    </a:lnTo>
                    <a:lnTo>
                      <a:pt x="1122009" y="1321247"/>
                    </a:lnTo>
                    <a:lnTo>
                      <a:pt x="1122010" y="1321247"/>
                    </a:lnTo>
                    <a:lnTo>
                      <a:pt x="1123783" y="1321101"/>
                    </a:lnTo>
                    <a:lnTo>
                      <a:pt x="1133394" y="1320314"/>
                    </a:lnTo>
                    <a:lnTo>
                      <a:pt x="1133394" y="1320314"/>
                    </a:lnTo>
                    <a:lnTo>
                      <a:pt x="1133394" y="1320313"/>
                    </a:lnTo>
                    <a:lnTo>
                      <a:pt x="1152228" y="1315185"/>
                    </a:lnTo>
                    <a:lnTo>
                      <a:pt x="1155748" y="1313127"/>
                    </a:lnTo>
                    <a:lnTo>
                      <a:pt x="1159456" y="1311935"/>
                    </a:lnTo>
                    <a:lnTo>
                      <a:pt x="1163196" y="1308771"/>
                    </a:lnTo>
                    <a:lnTo>
                      <a:pt x="1174199" y="1302337"/>
                    </a:lnTo>
                    <a:lnTo>
                      <a:pt x="1182182" y="1292713"/>
                    </a:lnTo>
                    <a:lnTo>
                      <a:pt x="1188061" y="1287740"/>
                    </a:lnTo>
                    <a:lnTo>
                      <a:pt x="1191615" y="1281340"/>
                    </a:lnTo>
                    <a:lnTo>
                      <a:pt x="1194187" y="1278240"/>
                    </a:lnTo>
                    <a:lnTo>
                      <a:pt x="1195446" y="1274442"/>
                    </a:lnTo>
                    <a:lnTo>
                      <a:pt x="1199525" y="1267097"/>
                    </a:lnTo>
                    <a:cubicBezTo>
                      <a:pt x="1202778" y="1259092"/>
                      <a:pt x="1205378" y="1249904"/>
                      <a:pt x="1207074" y="1239361"/>
                    </a:cubicBezTo>
                    <a:cubicBezTo>
                      <a:pt x="1207074" y="1239361"/>
                      <a:pt x="1236045" y="1186412"/>
                      <a:pt x="1338985" y="1183949"/>
                    </a:cubicBezTo>
                    <a:cubicBezTo>
                      <a:pt x="1338985" y="1183949"/>
                      <a:pt x="1375969" y="1178408"/>
                      <a:pt x="1407405" y="1144545"/>
                    </a:cubicBezTo>
                    <a:lnTo>
                      <a:pt x="1416179" y="1143968"/>
                    </a:lnTo>
                    <a:close/>
                    <a:moveTo>
                      <a:pt x="2652772" y="1133539"/>
                    </a:moveTo>
                    <a:lnTo>
                      <a:pt x="2652771" y="1133539"/>
                    </a:lnTo>
                    <a:lnTo>
                      <a:pt x="2658347" y="1136743"/>
                    </a:lnTo>
                    <a:cubicBezTo>
                      <a:pt x="2658935" y="1139388"/>
                      <a:pt x="2658241" y="1143621"/>
                      <a:pt x="2656238" y="1149470"/>
                    </a:cubicBezTo>
                    <a:cubicBezTo>
                      <a:pt x="2648224" y="1173482"/>
                      <a:pt x="2608775" y="1210423"/>
                      <a:pt x="2608775" y="1210423"/>
                    </a:cubicBezTo>
                    <a:cubicBezTo>
                      <a:pt x="2563777" y="1226431"/>
                      <a:pt x="2595830" y="1440075"/>
                      <a:pt x="2595830" y="1440075"/>
                    </a:cubicBezTo>
                    <a:lnTo>
                      <a:pt x="2595862" y="1440173"/>
                    </a:lnTo>
                    <a:lnTo>
                      <a:pt x="2604190" y="1466825"/>
                    </a:lnTo>
                    <a:lnTo>
                      <a:pt x="2605752" y="1470831"/>
                    </a:lnTo>
                    <a:lnTo>
                      <a:pt x="2606763" y="1473965"/>
                    </a:lnTo>
                    <a:lnTo>
                      <a:pt x="2608449" y="1477747"/>
                    </a:lnTo>
                    <a:lnTo>
                      <a:pt x="2611601" y="1485829"/>
                    </a:lnTo>
                    <a:lnTo>
                      <a:pt x="2613154" y="1488300"/>
                    </a:lnTo>
                    <a:lnTo>
                      <a:pt x="2616027" y="1494746"/>
                    </a:lnTo>
                    <a:cubicBezTo>
                      <a:pt x="2621661" y="1504818"/>
                      <a:pt x="2626227" y="1507915"/>
                      <a:pt x="2629809" y="1507569"/>
                    </a:cubicBezTo>
                    <a:lnTo>
                      <a:pt x="2629810" y="1507569"/>
                    </a:lnTo>
                    <a:lnTo>
                      <a:pt x="2623689" y="1505064"/>
                    </a:lnTo>
                    <a:lnTo>
                      <a:pt x="2613154" y="1488300"/>
                    </a:lnTo>
                    <a:lnTo>
                      <a:pt x="2608449" y="1477747"/>
                    </a:lnTo>
                    <a:lnTo>
                      <a:pt x="2605752" y="1470831"/>
                    </a:lnTo>
                    <a:lnTo>
                      <a:pt x="2595862" y="1440173"/>
                    </a:lnTo>
                    <a:lnTo>
                      <a:pt x="2595831" y="1440075"/>
                    </a:lnTo>
                    <a:cubicBezTo>
                      <a:pt x="2595831" y="1440075"/>
                      <a:pt x="2563778" y="1226431"/>
                      <a:pt x="2608776" y="1210423"/>
                    </a:cubicBezTo>
                    <a:cubicBezTo>
                      <a:pt x="2608776" y="1210423"/>
                      <a:pt x="2648225" y="1173482"/>
                      <a:pt x="2656239" y="1149470"/>
                    </a:cubicBezTo>
                    <a:cubicBezTo>
                      <a:pt x="2660246" y="1137772"/>
                      <a:pt x="2659013" y="1132539"/>
                      <a:pt x="2652772" y="1133539"/>
                    </a:cubicBezTo>
                    <a:close/>
                    <a:moveTo>
                      <a:pt x="1601157" y="1073712"/>
                    </a:moveTo>
                    <a:cubicBezTo>
                      <a:pt x="1591513" y="1072738"/>
                      <a:pt x="1583327" y="1074215"/>
                      <a:pt x="1576473" y="1076979"/>
                    </a:cubicBezTo>
                    <a:lnTo>
                      <a:pt x="1572430" y="1079639"/>
                    </a:lnTo>
                    <a:lnTo>
                      <a:pt x="1570058" y="1080129"/>
                    </a:lnTo>
                    <a:lnTo>
                      <a:pt x="1566004" y="1083868"/>
                    </a:lnTo>
                    <a:lnTo>
                      <a:pt x="1559777" y="1087965"/>
                    </a:lnTo>
                    <a:lnTo>
                      <a:pt x="1554567" y="1094416"/>
                    </a:lnTo>
                    <a:lnTo>
                      <a:pt x="1552712" y="1096127"/>
                    </a:lnTo>
                    <a:lnTo>
                      <a:pt x="1551369" y="1098376"/>
                    </a:lnTo>
                    <a:lnTo>
                      <a:pt x="1550314" y="1099682"/>
                    </a:lnTo>
                    <a:cubicBezTo>
                      <a:pt x="1548281" y="1102933"/>
                      <a:pt x="1547327" y="1105141"/>
                      <a:pt x="1547327" y="1105141"/>
                    </a:cubicBezTo>
                    <a:lnTo>
                      <a:pt x="1547315" y="1105159"/>
                    </a:lnTo>
                    <a:lnTo>
                      <a:pt x="1539004" y="1117269"/>
                    </a:lnTo>
                    <a:lnTo>
                      <a:pt x="1536825" y="1121746"/>
                    </a:lnTo>
                    <a:lnTo>
                      <a:pt x="1536405" y="1122409"/>
                    </a:lnTo>
                    <a:lnTo>
                      <a:pt x="1528780" y="1137648"/>
                    </a:lnTo>
                    <a:lnTo>
                      <a:pt x="1524662" y="1145040"/>
                    </a:lnTo>
                    <a:lnTo>
                      <a:pt x="1511788" y="1159254"/>
                    </a:lnTo>
                    <a:lnTo>
                      <a:pt x="1511789" y="1159254"/>
                    </a:lnTo>
                    <a:cubicBezTo>
                      <a:pt x="1515877" y="1157125"/>
                      <a:pt x="1519392" y="1153401"/>
                      <a:pt x="1522551" y="1148830"/>
                    </a:cubicBezTo>
                    <a:lnTo>
                      <a:pt x="1524662" y="1145040"/>
                    </a:lnTo>
                    <a:lnTo>
                      <a:pt x="1525599" y="1144006"/>
                    </a:lnTo>
                    <a:lnTo>
                      <a:pt x="1528780" y="1137648"/>
                    </a:lnTo>
                    <a:lnTo>
                      <a:pt x="1531184" y="1133334"/>
                    </a:lnTo>
                    <a:lnTo>
                      <a:pt x="1536825" y="1121746"/>
                    </a:lnTo>
                    <a:lnTo>
                      <a:pt x="1547315" y="1105159"/>
                    </a:lnTo>
                    <a:lnTo>
                      <a:pt x="1547328" y="1105141"/>
                    </a:lnTo>
                    <a:lnTo>
                      <a:pt x="1551369" y="1098376"/>
                    </a:lnTo>
                    <a:lnTo>
                      <a:pt x="1554567" y="1094416"/>
                    </a:lnTo>
                    <a:lnTo>
                      <a:pt x="1566004" y="1083868"/>
                    </a:lnTo>
                    <a:lnTo>
                      <a:pt x="1572430" y="1079639"/>
                    </a:lnTo>
                    <a:lnTo>
                      <a:pt x="1601157" y="1073712"/>
                    </a:lnTo>
                    <a:close/>
                    <a:moveTo>
                      <a:pt x="2527409" y="1046420"/>
                    </a:moveTo>
                    <a:cubicBezTo>
                      <a:pt x="2510381" y="1047959"/>
                      <a:pt x="2497514" y="1053885"/>
                      <a:pt x="2492891" y="1065121"/>
                    </a:cubicBezTo>
                    <a:cubicBezTo>
                      <a:pt x="2474399" y="1110067"/>
                      <a:pt x="2463303" y="1115608"/>
                      <a:pt x="2405361" y="1142082"/>
                    </a:cubicBezTo>
                    <a:lnTo>
                      <a:pt x="2405353" y="1142088"/>
                    </a:lnTo>
                    <a:lnTo>
                      <a:pt x="2381400" y="1157480"/>
                    </a:lnTo>
                    <a:lnTo>
                      <a:pt x="2379152" y="1161081"/>
                    </a:lnTo>
                    <a:lnTo>
                      <a:pt x="2376775" y="1162804"/>
                    </a:lnTo>
                    <a:lnTo>
                      <a:pt x="2375460" y="1166993"/>
                    </a:lnTo>
                    <a:lnTo>
                      <a:pt x="2371513" y="1173316"/>
                    </a:lnTo>
                    <a:lnTo>
                      <a:pt x="2372092" y="1177724"/>
                    </a:lnTo>
                    <a:lnTo>
                      <a:pt x="2370380" y="1183179"/>
                    </a:lnTo>
                    <a:cubicBezTo>
                      <a:pt x="2370997" y="1195647"/>
                      <a:pt x="2378856" y="1204882"/>
                      <a:pt x="2378856" y="1204882"/>
                    </a:cubicBezTo>
                    <a:lnTo>
                      <a:pt x="2378857" y="1204882"/>
                    </a:lnTo>
                    <a:lnTo>
                      <a:pt x="2374850" y="1198706"/>
                    </a:lnTo>
                    <a:lnTo>
                      <a:pt x="2372092" y="1177724"/>
                    </a:lnTo>
                    <a:lnTo>
                      <a:pt x="2375460" y="1166993"/>
                    </a:lnTo>
                    <a:lnTo>
                      <a:pt x="2379152" y="1161081"/>
                    </a:lnTo>
                    <a:lnTo>
                      <a:pt x="2405353" y="1142088"/>
                    </a:lnTo>
                    <a:lnTo>
                      <a:pt x="2405362" y="1142082"/>
                    </a:lnTo>
                    <a:cubicBezTo>
                      <a:pt x="2463304" y="1115608"/>
                      <a:pt x="2474400" y="1110067"/>
                      <a:pt x="2492892" y="1065121"/>
                    </a:cubicBezTo>
                    <a:cubicBezTo>
                      <a:pt x="2495204" y="1059503"/>
                      <a:pt x="2499576" y="1055212"/>
                      <a:pt x="2505499" y="1052134"/>
                    </a:cubicBezTo>
                    <a:lnTo>
                      <a:pt x="2527410" y="1046420"/>
                    </a:lnTo>
                    <a:close/>
                    <a:moveTo>
                      <a:pt x="263974" y="1036184"/>
                    </a:moveTo>
                    <a:cubicBezTo>
                      <a:pt x="236236" y="1040186"/>
                      <a:pt x="223754" y="1058657"/>
                      <a:pt x="218206" y="1076127"/>
                    </a:cubicBezTo>
                    <a:lnTo>
                      <a:pt x="216422" y="1086211"/>
                    </a:lnTo>
                    <a:lnTo>
                      <a:pt x="215216" y="1088800"/>
                    </a:lnTo>
                    <a:lnTo>
                      <a:pt x="214493" y="1097117"/>
                    </a:lnTo>
                    <a:lnTo>
                      <a:pt x="214045" y="1099648"/>
                    </a:lnTo>
                    <a:lnTo>
                      <a:pt x="214045" y="1102264"/>
                    </a:lnTo>
                    <a:lnTo>
                      <a:pt x="213900" y="1103934"/>
                    </a:lnTo>
                    <a:lnTo>
                      <a:pt x="214045" y="1110025"/>
                    </a:lnTo>
                    <a:lnTo>
                      <a:pt x="214045" y="1110067"/>
                    </a:lnTo>
                    <a:cubicBezTo>
                      <a:pt x="208498" y="1144545"/>
                      <a:pt x="235003" y="1186412"/>
                      <a:pt x="235003" y="1186412"/>
                    </a:cubicBezTo>
                    <a:cubicBezTo>
                      <a:pt x="238085" y="1236898"/>
                      <a:pt x="161035" y="1260294"/>
                      <a:pt x="161035" y="1260294"/>
                    </a:cubicBezTo>
                    <a:cubicBezTo>
                      <a:pt x="92614" y="1260294"/>
                      <a:pt x="113572" y="1302777"/>
                      <a:pt x="113572" y="1302777"/>
                    </a:cubicBezTo>
                    <a:cubicBezTo>
                      <a:pt x="140077" y="1321247"/>
                      <a:pt x="145625" y="1363114"/>
                      <a:pt x="145625" y="1363114"/>
                    </a:cubicBezTo>
                    <a:cubicBezTo>
                      <a:pt x="129598" y="1471475"/>
                      <a:pt x="208498" y="1513341"/>
                      <a:pt x="208498" y="1513341"/>
                    </a:cubicBezTo>
                    <a:cubicBezTo>
                      <a:pt x="261354" y="1539815"/>
                      <a:pt x="306622" y="1551745"/>
                      <a:pt x="344290" y="1554044"/>
                    </a:cubicBezTo>
                    <a:lnTo>
                      <a:pt x="344290" y="1554044"/>
                    </a:lnTo>
                    <a:lnTo>
                      <a:pt x="282090" y="1542758"/>
                    </a:lnTo>
                    <a:cubicBezTo>
                      <a:pt x="259458" y="1536179"/>
                      <a:pt x="234927" y="1526578"/>
                      <a:pt x="208499" y="1513341"/>
                    </a:cubicBezTo>
                    <a:cubicBezTo>
                      <a:pt x="208499" y="1513341"/>
                      <a:pt x="129599" y="1471475"/>
                      <a:pt x="145626" y="1363114"/>
                    </a:cubicBezTo>
                    <a:cubicBezTo>
                      <a:pt x="145626" y="1363114"/>
                      <a:pt x="140078" y="1321247"/>
                      <a:pt x="113573" y="1302777"/>
                    </a:cubicBezTo>
                    <a:cubicBezTo>
                      <a:pt x="113573" y="1302777"/>
                      <a:pt x="92615" y="1260294"/>
                      <a:pt x="161036" y="1260294"/>
                    </a:cubicBezTo>
                    <a:cubicBezTo>
                      <a:pt x="161036" y="1260294"/>
                      <a:pt x="238086" y="1236898"/>
                      <a:pt x="235004" y="1186412"/>
                    </a:cubicBezTo>
                    <a:cubicBezTo>
                      <a:pt x="235004" y="1186412"/>
                      <a:pt x="208499" y="1144545"/>
                      <a:pt x="214046" y="1110067"/>
                    </a:cubicBezTo>
                    <a:lnTo>
                      <a:pt x="214045" y="1110025"/>
                    </a:lnTo>
                    <a:lnTo>
                      <a:pt x="214045" y="1102264"/>
                    </a:lnTo>
                    <a:lnTo>
                      <a:pt x="214493" y="1097117"/>
                    </a:lnTo>
                    <a:lnTo>
                      <a:pt x="216422" y="1086211"/>
                    </a:lnTo>
                    <a:lnTo>
                      <a:pt x="232770" y="1051105"/>
                    </a:lnTo>
                    <a:lnTo>
                      <a:pt x="263975" y="1036184"/>
                    </a:lnTo>
                    <a:close/>
                    <a:moveTo>
                      <a:pt x="879145" y="1012788"/>
                    </a:moveTo>
                    <a:lnTo>
                      <a:pt x="879073" y="1063241"/>
                    </a:lnTo>
                    <a:lnTo>
                      <a:pt x="878176" y="1081458"/>
                    </a:lnTo>
                    <a:lnTo>
                      <a:pt x="876240" y="1093224"/>
                    </a:lnTo>
                    <a:lnTo>
                      <a:pt x="870489" y="1111294"/>
                    </a:lnTo>
                    <a:lnTo>
                      <a:pt x="865480" y="1119963"/>
                    </a:lnTo>
                    <a:lnTo>
                      <a:pt x="845860" y="1132789"/>
                    </a:lnTo>
                    <a:lnTo>
                      <a:pt x="845860" y="1132789"/>
                    </a:lnTo>
                    <a:lnTo>
                      <a:pt x="845860" y="1132789"/>
                    </a:lnTo>
                    <a:lnTo>
                      <a:pt x="845860" y="1132789"/>
                    </a:lnTo>
                    <a:lnTo>
                      <a:pt x="862531" y="1125066"/>
                    </a:lnTo>
                    <a:lnTo>
                      <a:pt x="865480" y="1119963"/>
                    </a:lnTo>
                    <a:lnTo>
                      <a:pt x="868321" y="1118105"/>
                    </a:lnTo>
                    <a:lnTo>
                      <a:pt x="870489" y="1111294"/>
                    </a:lnTo>
                    <a:lnTo>
                      <a:pt x="874371" y="1104575"/>
                    </a:lnTo>
                    <a:lnTo>
                      <a:pt x="876240" y="1093224"/>
                    </a:lnTo>
                    <a:lnTo>
                      <a:pt x="877845" y="1088178"/>
                    </a:lnTo>
                    <a:lnTo>
                      <a:pt x="878176" y="1081458"/>
                    </a:lnTo>
                    <a:lnTo>
                      <a:pt x="879055" y="1076120"/>
                    </a:lnTo>
                    <a:lnTo>
                      <a:pt x="879073" y="1063241"/>
                    </a:lnTo>
                    <a:lnTo>
                      <a:pt x="879698" y="1050556"/>
                    </a:lnTo>
                    <a:cubicBezTo>
                      <a:pt x="879622" y="1037572"/>
                      <a:pt x="879145" y="1024563"/>
                      <a:pt x="879145" y="1012788"/>
                    </a:cubicBezTo>
                    <a:close/>
                    <a:moveTo>
                      <a:pt x="2564606" y="997242"/>
                    </a:moveTo>
                    <a:lnTo>
                      <a:pt x="2603698" y="1004351"/>
                    </a:lnTo>
                    <a:lnTo>
                      <a:pt x="2614978" y="1008193"/>
                    </a:lnTo>
                    <a:lnTo>
                      <a:pt x="2637702" y="1017378"/>
                    </a:lnTo>
                    <a:lnTo>
                      <a:pt x="2644937" y="1020730"/>
                    </a:lnTo>
                    <a:lnTo>
                      <a:pt x="2655621" y="1026333"/>
                    </a:lnTo>
                    <a:cubicBezTo>
                      <a:pt x="2659320" y="1029796"/>
                      <a:pt x="2662989" y="1031864"/>
                      <a:pt x="2666553" y="1032810"/>
                    </a:cubicBezTo>
                    <a:lnTo>
                      <a:pt x="2666554" y="1032810"/>
                    </a:lnTo>
                    <a:lnTo>
                      <a:pt x="2655622" y="1026333"/>
                    </a:lnTo>
                    <a:cubicBezTo>
                      <a:pt x="2655622" y="1026333"/>
                      <a:pt x="2652567" y="1024536"/>
                      <a:pt x="2647325" y="1021836"/>
                    </a:cubicBezTo>
                    <a:lnTo>
                      <a:pt x="2644937" y="1020730"/>
                    </a:lnTo>
                    <a:lnTo>
                      <a:pt x="2641386" y="1018868"/>
                    </a:lnTo>
                    <a:lnTo>
                      <a:pt x="2637702" y="1017378"/>
                    </a:lnTo>
                    <a:lnTo>
                      <a:pt x="2625912" y="1011917"/>
                    </a:lnTo>
                    <a:lnTo>
                      <a:pt x="2614978" y="1008193"/>
                    </a:lnTo>
                    <a:lnTo>
                      <a:pt x="2606925" y="1004938"/>
                    </a:lnTo>
                    <a:lnTo>
                      <a:pt x="2603698" y="1004351"/>
                    </a:lnTo>
                    <a:lnTo>
                      <a:pt x="2596600" y="1001933"/>
                    </a:lnTo>
                    <a:cubicBezTo>
                      <a:pt x="2586093" y="999190"/>
                      <a:pt x="2575138" y="997328"/>
                      <a:pt x="2564606" y="997242"/>
                    </a:cubicBezTo>
                    <a:close/>
                    <a:moveTo>
                      <a:pt x="1813999" y="984389"/>
                    </a:moveTo>
                    <a:cubicBezTo>
                      <a:pt x="1794505" y="984312"/>
                      <a:pt x="1784643" y="990623"/>
                      <a:pt x="1784643" y="990623"/>
                    </a:cubicBezTo>
                    <a:cubicBezTo>
                      <a:pt x="1708825" y="990623"/>
                      <a:pt x="1708825" y="1073741"/>
                      <a:pt x="1716838" y="1093443"/>
                    </a:cubicBezTo>
                    <a:cubicBezTo>
                      <a:pt x="1724851" y="1113145"/>
                      <a:pt x="1766767" y="1210423"/>
                      <a:pt x="1782177" y="1233820"/>
                    </a:cubicBezTo>
                    <a:lnTo>
                      <a:pt x="1782185" y="1233834"/>
                    </a:lnTo>
                    <a:lnTo>
                      <a:pt x="1794023" y="1260629"/>
                    </a:lnTo>
                    <a:lnTo>
                      <a:pt x="1796091" y="1269981"/>
                    </a:lnTo>
                    <a:lnTo>
                      <a:pt x="1796318" y="1274388"/>
                    </a:lnTo>
                    <a:lnTo>
                      <a:pt x="1790412" y="1282391"/>
                    </a:lnTo>
                    <a:lnTo>
                      <a:pt x="1790413" y="1282391"/>
                    </a:lnTo>
                    <a:cubicBezTo>
                      <a:pt x="1793757" y="1282283"/>
                      <a:pt x="1795666" y="1280318"/>
                      <a:pt x="1796460" y="1277152"/>
                    </a:cubicBezTo>
                    <a:lnTo>
                      <a:pt x="1796318" y="1274388"/>
                    </a:lnTo>
                    <a:lnTo>
                      <a:pt x="1796894" y="1273608"/>
                    </a:lnTo>
                    <a:lnTo>
                      <a:pt x="1796091" y="1269981"/>
                    </a:lnTo>
                    <a:lnTo>
                      <a:pt x="1795820" y="1264696"/>
                    </a:lnTo>
                    <a:lnTo>
                      <a:pt x="1794023" y="1260629"/>
                    </a:lnTo>
                    <a:lnTo>
                      <a:pt x="1792627" y="1254320"/>
                    </a:lnTo>
                    <a:lnTo>
                      <a:pt x="1782185" y="1233834"/>
                    </a:lnTo>
                    <a:lnTo>
                      <a:pt x="1782178" y="1233820"/>
                    </a:lnTo>
                    <a:cubicBezTo>
                      <a:pt x="1766768" y="1210423"/>
                      <a:pt x="1724852" y="1113145"/>
                      <a:pt x="1716839" y="1093443"/>
                    </a:cubicBezTo>
                    <a:cubicBezTo>
                      <a:pt x="1708826" y="1073741"/>
                      <a:pt x="1708826" y="990623"/>
                      <a:pt x="1784644" y="990623"/>
                    </a:cubicBezTo>
                    <a:cubicBezTo>
                      <a:pt x="1784644" y="990623"/>
                      <a:pt x="1787110" y="989045"/>
                      <a:pt x="1792012" y="987477"/>
                    </a:cubicBezTo>
                    <a:lnTo>
                      <a:pt x="1813999" y="984389"/>
                    </a:lnTo>
                    <a:close/>
                    <a:moveTo>
                      <a:pt x="570790" y="977636"/>
                    </a:moveTo>
                    <a:cubicBezTo>
                      <a:pt x="567207" y="977462"/>
                      <a:pt x="565396" y="978309"/>
                      <a:pt x="565396" y="978309"/>
                    </a:cubicBezTo>
                    <a:cubicBezTo>
                      <a:pt x="578340" y="1012788"/>
                      <a:pt x="549369" y="1078666"/>
                      <a:pt x="549369" y="1078666"/>
                    </a:cubicBezTo>
                    <a:lnTo>
                      <a:pt x="533677" y="1099408"/>
                    </a:lnTo>
                    <a:lnTo>
                      <a:pt x="530098" y="1103523"/>
                    </a:lnTo>
                    <a:lnTo>
                      <a:pt x="524473" y="1109219"/>
                    </a:lnTo>
                    <a:lnTo>
                      <a:pt x="515046" y="1114856"/>
                    </a:lnTo>
                    <a:lnTo>
                      <a:pt x="515044" y="1114857"/>
                    </a:lnTo>
                    <a:lnTo>
                      <a:pt x="515044" y="1114857"/>
                    </a:lnTo>
                    <a:lnTo>
                      <a:pt x="515046" y="1114856"/>
                    </a:lnTo>
                    <a:lnTo>
                      <a:pt x="521053" y="1112683"/>
                    </a:lnTo>
                    <a:lnTo>
                      <a:pt x="524473" y="1109219"/>
                    </a:lnTo>
                    <a:lnTo>
                      <a:pt x="525869" y="1108385"/>
                    </a:lnTo>
                    <a:lnTo>
                      <a:pt x="530098" y="1103523"/>
                    </a:lnTo>
                    <a:lnTo>
                      <a:pt x="532091" y="1101504"/>
                    </a:lnTo>
                    <a:lnTo>
                      <a:pt x="533677" y="1099408"/>
                    </a:lnTo>
                    <a:lnTo>
                      <a:pt x="535779" y="1096991"/>
                    </a:lnTo>
                    <a:cubicBezTo>
                      <a:pt x="539667" y="1092100"/>
                      <a:pt x="544169" y="1086054"/>
                      <a:pt x="549370" y="1078666"/>
                    </a:cubicBezTo>
                    <a:cubicBezTo>
                      <a:pt x="549370" y="1078666"/>
                      <a:pt x="578341" y="1012788"/>
                      <a:pt x="565397" y="978309"/>
                    </a:cubicBezTo>
                    <a:lnTo>
                      <a:pt x="570790" y="977636"/>
                    </a:lnTo>
                    <a:close/>
                    <a:moveTo>
                      <a:pt x="689293" y="967843"/>
                    </a:moveTo>
                    <a:lnTo>
                      <a:pt x="722335" y="971042"/>
                    </a:lnTo>
                    <a:lnTo>
                      <a:pt x="729412" y="975023"/>
                    </a:lnTo>
                    <a:lnTo>
                      <a:pt x="735016" y="979910"/>
                    </a:lnTo>
                    <a:lnTo>
                      <a:pt x="738156" y="984902"/>
                    </a:lnTo>
                    <a:lnTo>
                      <a:pt x="741977" y="992236"/>
                    </a:lnTo>
                    <a:lnTo>
                      <a:pt x="744546" y="995058"/>
                    </a:lnTo>
                    <a:lnTo>
                      <a:pt x="747197" y="999272"/>
                    </a:lnTo>
                    <a:lnTo>
                      <a:pt x="748894" y="999834"/>
                    </a:lnTo>
                    <a:lnTo>
                      <a:pt x="751067" y="1002221"/>
                    </a:lnTo>
                    <a:cubicBezTo>
                      <a:pt x="755506" y="1004916"/>
                      <a:pt x="761798" y="1006785"/>
                      <a:pt x="771275" y="1007247"/>
                    </a:cubicBezTo>
                    <a:lnTo>
                      <a:pt x="771275" y="1007247"/>
                    </a:lnTo>
                    <a:lnTo>
                      <a:pt x="748894" y="999834"/>
                    </a:lnTo>
                    <a:lnTo>
                      <a:pt x="744546" y="995058"/>
                    </a:lnTo>
                    <a:lnTo>
                      <a:pt x="738156" y="984902"/>
                    </a:lnTo>
                    <a:lnTo>
                      <a:pt x="736006" y="980773"/>
                    </a:lnTo>
                    <a:lnTo>
                      <a:pt x="735016" y="979910"/>
                    </a:lnTo>
                    <a:lnTo>
                      <a:pt x="733328" y="977226"/>
                    </a:lnTo>
                    <a:lnTo>
                      <a:pt x="729412" y="975023"/>
                    </a:lnTo>
                    <a:lnTo>
                      <a:pt x="725160" y="971316"/>
                    </a:lnTo>
                    <a:lnTo>
                      <a:pt x="722335" y="971042"/>
                    </a:lnTo>
                    <a:lnTo>
                      <a:pt x="719079" y="969211"/>
                    </a:lnTo>
                    <a:cubicBezTo>
                      <a:pt x="712184" y="967453"/>
                      <a:pt x="702700" y="966804"/>
                      <a:pt x="689293" y="967843"/>
                    </a:cubicBezTo>
                    <a:close/>
                    <a:moveTo>
                      <a:pt x="398862" y="959300"/>
                    </a:moveTo>
                    <a:lnTo>
                      <a:pt x="398861" y="959300"/>
                    </a:lnTo>
                    <a:lnTo>
                      <a:pt x="411984" y="965201"/>
                    </a:lnTo>
                    <a:lnTo>
                      <a:pt x="414414" y="968797"/>
                    </a:lnTo>
                    <a:lnTo>
                      <a:pt x="418220" y="977582"/>
                    </a:lnTo>
                    <a:lnTo>
                      <a:pt x="419107" y="980821"/>
                    </a:lnTo>
                    <a:lnTo>
                      <a:pt x="419924" y="986313"/>
                    </a:lnTo>
                    <a:cubicBezTo>
                      <a:pt x="409541" y="994663"/>
                      <a:pt x="401305" y="1004185"/>
                      <a:pt x="395049" y="1014479"/>
                    </a:cubicBezTo>
                    <a:lnTo>
                      <a:pt x="387641" y="1033184"/>
                    </a:lnTo>
                    <a:lnTo>
                      <a:pt x="384614" y="1037577"/>
                    </a:lnTo>
                    <a:lnTo>
                      <a:pt x="384465" y="1041202"/>
                    </a:lnTo>
                    <a:lnTo>
                      <a:pt x="382056" y="1047284"/>
                    </a:lnTo>
                    <a:cubicBezTo>
                      <a:pt x="379596" y="1058727"/>
                      <a:pt x="378950" y="1070545"/>
                      <a:pt x="379955" y="1082340"/>
                    </a:cubicBezTo>
                    <a:lnTo>
                      <a:pt x="382328" y="1092971"/>
                    </a:lnTo>
                    <a:lnTo>
                      <a:pt x="382143" y="1097462"/>
                    </a:lnTo>
                    <a:lnTo>
                      <a:pt x="384505" y="1102721"/>
                    </a:lnTo>
                    <a:lnTo>
                      <a:pt x="387752" y="1117260"/>
                    </a:lnTo>
                    <a:lnTo>
                      <a:pt x="397161" y="1130894"/>
                    </a:lnTo>
                    <a:lnTo>
                      <a:pt x="407513" y="1153937"/>
                    </a:lnTo>
                    <a:lnTo>
                      <a:pt x="420968" y="1165389"/>
                    </a:lnTo>
                    <a:lnTo>
                      <a:pt x="429075" y="1177137"/>
                    </a:lnTo>
                    <a:lnTo>
                      <a:pt x="452015" y="1191815"/>
                    </a:lnTo>
                    <a:lnTo>
                      <a:pt x="455726" y="1194973"/>
                    </a:lnTo>
                    <a:lnTo>
                      <a:pt x="458053" y="1195679"/>
                    </a:lnTo>
                    <a:lnTo>
                      <a:pt x="460617" y="1197319"/>
                    </a:lnTo>
                    <a:cubicBezTo>
                      <a:pt x="472175" y="1202565"/>
                      <a:pt x="484720" y="1206195"/>
                      <a:pt x="498089" y="1207814"/>
                    </a:cubicBezTo>
                    <a:lnTo>
                      <a:pt x="498090" y="1207814"/>
                    </a:lnTo>
                    <a:lnTo>
                      <a:pt x="458053" y="1195679"/>
                    </a:lnTo>
                    <a:lnTo>
                      <a:pt x="452015" y="1191815"/>
                    </a:lnTo>
                    <a:lnTo>
                      <a:pt x="420968" y="1165389"/>
                    </a:lnTo>
                    <a:lnTo>
                      <a:pt x="397161" y="1130894"/>
                    </a:lnTo>
                    <a:lnTo>
                      <a:pt x="384505" y="1102721"/>
                    </a:lnTo>
                    <a:lnTo>
                      <a:pt x="382328" y="1092971"/>
                    </a:lnTo>
                    <a:lnTo>
                      <a:pt x="384465" y="1041202"/>
                    </a:lnTo>
                    <a:lnTo>
                      <a:pt x="387641" y="1033184"/>
                    </a:lnTo>
                    <a:lnTo>
                      <a:pt x="419925" y="986313"/>
                    </a:lnTo>
                    <a:cubicBezTo>
                      <a:pt x="419925" y="986313"/>
                      <a:pt x="419838" y="984538"/>
                      <a:pt x="419401" y="981897"/>
                    </a:cubicBezTo>
                    <a:lnTo>
                      <a:pt x="419107" y="980821"/>
                    </a:lnTo>
                    <a:lnTo>
                      <a:pt x="418836" y="979002"/>
                    </a:lnTo>
                    <a:lnTo>
                      <a:pt x="418220" y="977582"/>
                    </a:lnTo>
                    <a:lnTo>
                      <a:pt x="416772" y="972287"/>
                    </a:lnTo>
                    <a:lnTo>
                      <a:pt x="414414" y="968797"/>
                    </a:lnTo>
                    <a:lnTo>
                      <a:pt x="413067" y="965688"/>
                    </a:lnTo>
                    <a:lnTo>
                      <a:pt x="411984" y="965201"/>
                    </a:lnTo>
                    <a:lnTo>
                      <a:pt x="410454" y="962936"/>
                    </a:lnTo>
                    <a:cubicBezTo>
                      <a:pt x="407557" y="960469"/>
                      <a:pt x="403781" y="958954"/>
                      <a:pt x="398862" y="959300"/>
                    </a:cubicBezTo>
                    <a:close/>
                    <a:moveTo>
                      <a:pt x="1765535" y="943908"/>
                    </a:moveTo>
                    <a:lnTo>
                      <a:pt x="1765535" y="943908"/>
                    </a:lnTo>
                    <a:lnTo>
                      <a:pt x="1796971" y="947765"/>
                    </a:lnTo>
                    <a:lnTo>
                      <a:pt x="1796972" y="947765"/>
                    </a:lnTo>
                    <a:close/>
                    <a:moveTo>
                      <a:pt x="256047" y="934558"/>
                    </a:moveTo>
                    <a:cubicBezTo>
                      <a:pt x="249720" y="933865"/>
                      <a:pt x="239780" y="934904"/>
                      <a:pt x="224524" y="938906"/>
                    </a:cubicBezTo>
                    <a:cubicBezTo>
                      <a:pt x="224524" y="938906"/>
                      <a:pt x="50082" y="1012788"/>
                      <a:pt x="92614" y="1212886"/>
                    </a:cubicBezTo>
                    <a:cubicBezTo>
                      <a:pt x="92614" y="1212886"/>
                      <a:pt x="111106" y="1226739"/>
                      <a:pt x="129906" y="1225738"/>
                    </a:cubicBezTo>
                    <a:lnTo>
                      <a:pt x="129907" y="1225738"/>
                    </a:lnTo>
                    <a:lnTo>
                      <a:pt x="104211" y="1219687"/>
                    </a:lnTo>
                    <a:cubicBezTo>
                      <a:pt x="97238" y="1216349"/>
                      <a:pt x="92615" y="1212886"/>
                      <a:pt x="92615" y="1212886"/>
                    </a:cubicBezTo>
                    <a:cubicBezTo>
                      <a:pt x="50083" y="1012788"/>
                      <a:pt x="224525" y="938906"/>
                      <a:pt x="224525" y="938906"/>
                    </a:cubicBezTo>
                    <a:lnTo>
                      <a:pt x="256047" y="934558"/>
                    </a:lnTo>
                    <a:close/>
                    <a:moveTo>
                      <a:pt x="1986208" y="925360"/>
                    </a:moveTo>
                    <a:lnTo>
                      <a:pt x="2026981" y="926346"/>
                    </a:lnTo>
                    <a:lnTo>
                      <a:pt x="2026981" y="926346"/>
                    </a:lnTo>
                    <a:lnTo>
                      <a:pt x="2070517" y="942003"/>
                    </a:lnTo>
                    <a:lnTo>
                      <a:pt x="2100228" y="962163"/>
                    </a:lnTo>
                    <a:lnTo>
                      <a:pt x="2115366" y="975408"/>
                    </a:lnTo>
                    <a:lnTo>
                      <a:pt x="2137563" y="1003792"/>
                    </a:lnTo>
                    <a:lnTo>
                      <a:pt x="2145723" y="1015055"/>
                    </a:lnTo>
                    <a:cubicBezTo>
                      <a:pt x="2152878" y="1026171"/>
                      <a:pt x="2158819" y="1035876"/>
                      <a:pt x="2164347" y="1042341"/>
                    </a:cubicBezTo>
                    <a:lnTo>
                      <a:pt x="2174315" y="1062173"/>
                    </a:lnTo>
                    <a:lnTo>
                      <a:pt x="2177239" y="1073089"/>
                    </a:lnTo>
                    <a:lnTo>
                      <a:pt x="2180730" y="1087374"/>
                    </a:lnTo>
                    <a:lnTo>
                      <a:pt x="2181479" y="1089577"/>
                    </a:lnTo>
                    <a:lnTo>
                      <a:pt x="2183689" y="1098396"/>
                    </a:lnTo>
                    <a:lnTo>
                      <a:pt x="2185828" y="1102362"/>
                    </a:lnTo>
                    <a:lnTo>
                      <a:pt x="2187556" y="1107443"/>
                    </a:lnTo>
                    <a:lnTo>
                      <a:pt x="2189098" y="1108425"/>
                    </a:lnTo>
                    <a:lnTo>
                      <a:pt x="2190979" y="1111913"/>
                    </a:lnTo>
                    <a:lnTo>
                      <a:pt x="2200752" y="1115847"/>
                    </a:lnTo>
                    <a:lnTo>
                      <a:pt x="2200754" y="1115848"/>
                    </a:lnTo>
                    <a:lnTo>
                      <a:pt x="2200754" y="1115848"/>
                    </a:lnTo>
                    <a:lnTo>
                      <a:pt x="2200752" y="1115847"/>
                    </a:lnTo>
                    <a:lnTo>
                      <a:pt x="2189098" y="1108425"/>
                    </a:lnTo>
                    <a:lnTo>
                      <a:pt x="2185828" y="1102362"/>
                    </a:lnTo>
                    <a:lnTo>
                      <a:pt x="2181479" y="1089577"/>
                    </a:lnTo>
                    <a:lnTo>
                      <a:pt x="2178927" y="1079393"/>
                    </a:lnTo>
                    <a:lnTo>
                      <a:pt x="2177239" y="1073089"/>
                    </a:lnTo>
                    <a:lnTo>
                      <a:pt x="2174814" y="1063165"/>
                    </a:lnTo>
                    <a:lnTo>
                      <a:pt x="2174315" y="1062173"/>
                    </a:lnTo>
                    <a:lnTo>
                      <a:pt x="2173534" y="1059256"/>
                    </a:lnTo>
                    <a:cubicBezTo>
                      <a:pt x="2171280" y="1052839"/>
                      <a:pt x="2168393" y="1046958"/>
                      <a:pt x="2164348" y="1042341"/>
                    </a:cubicBezTo>
                    <a:cubicBezTo>
                      <a:pt x="2158030" y="1034953"/>
                      <a:pt x="2151173" y="1023331"/>
                      <a:pt x="2142582" y="1010210"/>
                    </a:cubicBezTo>
                    <a:lnTo>
                      <a:pt x="2137563" y="1003792"/>
                    </a:lnTo>
                    <a:lnTo>
                      <a:pt x="2119821" y="979306"/>
                    </a:lnTo>
                    <a:lnTo>
                      <a:pt x="2115366" y="975408"/>
                    </a:lnTo>
                    <a:lnTo>
                      <a:pt x="2110413" y="969074"/>
                    </a:lnTo>
                    <a:lnTo>
                      <a:pt x="2100228" y="962163"/>
                    </a:lnTo>
                    <a:lnTo>
                      <a:pt x="2081841" y="946075"/>
                    </a:lnTo>
                    <a:lnTo>
                      <a:pt x="2070517" y="942003"/>
                    </a:lnTo>
                    <a:lnTo>
                      <a:pt x="2060677" y="935326"/>
                    </a:lnTo>
                    <a:cubicBezTo>
                      <a:pt x="2050526" y="931228"/>
                      <a:pt x="2039344" y="928121"/>
                      <a:pt x="2026982" y="926346"/>
                    </a:cubicBezTo>
                    <a:lnTo>
                      <a:pt x="2026981" y="926346"/>
                    </a:lnTo>
                    <a:close/>
                    <a:moveTo>
                      <a:pt x="427938" y="867486"/>
                    </a:moveTo>
                    <a:cubicBezTo>
                      <a:pt x="413453" y="867486"/>
                      <a:pt x="397619" y="874759"/>
                      <a:pt x="382016" y="885668"/>
                    </a:cubicBezTo>
                    <a:lnTo>
                      <a:pt x="372904" y="893852"/>
                    </a:lnTo>
                    <a:lnTo>
                      <a:pt x="364645" y="899283"/>
                    </a:lnTo>
                    <a:lnTo>
                      <a:pt x="346426" y="917634"/>
                    </a:lnTo>
                    <a:lnTo>
                      <a:pt x="337481" y="925668"/>
                    </a:lnTo>
                    <a:lnTo>
                      <a:pt x="332082" y="932082"/>
                    </a:lnTo>
                    <a:lnTo>
                      <a:pt x="327675" y="936521"/>
                    </a:lnTo>
                    <a:lnTo>
                      <a:pt x="309550" y="958850"/>
                    </a:lnTo>
                    <a:lnTo>
                      <a:pt x="303810" y="965669"/>
                    </a:lnTo>
                    <a:lnTo>
                      <a:pt x="301582" y="968665"/>
                    </a:lnTo>
                    <a:lnTo>
                      <a:pt x="300838" y="969582"/>
                    </a:lnTo>
                    <a:lnTo>
                      <a:pt x="295756" y="976502"/>
                    </a:lnTo>
                    <a:lnTo>
                      <a:pt x="294010" y="978851"/>
                    </a:lnTo>
                    <a:lnTo>
                      <a:pt x="293482" y="979599"/>
                    </a:lnTo>
                    <a:lnTo>
                      <a:pt x="293203" y="979979"/>
                    </a:lnTo>
                    <a:lnTo>
                      <a:pt x="290712" y="983523"/>
                    </a:lnTo>
                    <a:lnTo>
                      <a:pt x="290480" y="983851"/>
                    </a:lnTo>
                    <a:cubicBezTo>
                      <a:pt x="293100" y="1007555"/>
                      <a:pt x="299533" y="1018714"/>
                      <a:pt x="307710" y="1022119"/>
                    </a:cubicBezTo>
                    <a:lnTo>
                      <a:pt x="307711" y="1022119"/>
                    </a:lnTo>
                    <a:lnTo>
                      <a:pt x="297012" y="1010597"/>
                    </a:lnTo>
                    <a:cubicBezTo>
                      <a:pt x="294054" y="1004418"/>
                      <a:pt x="291791" y="995703"/>
                      <a:pt x="290481" y="983851"/>
                    </a:cubicBezTo>
                    <a:lnTo>
                      <a:pt x="290712" y="983523"/>
                    </a:lnTo>
                    <a:lnTo>
                      <a:pt x="293482" y="979599"/>
                    </a:lnTo>
                    <a:lnTo>
                      <a:pt x="295756" y="976502"/>
                    </a:lnTo>
                    <a:lnTo>
                      <a:pt x="301582" y="968665"/>
                    </a:lnTo>
                    <a:lnTo>
                      <a:pt x="309550" y="958850"/>
                    </a:lnTo>
                    <a:lnTo>
                      <a:pt x="332082" y="932082"/>
                    </a:lnTo>
                    <a:lnTo>
                      <a:pt x="346426" y="917634"/>
                    </a:lnTo>
                    <a:lnTo>
                      <a:pt x="372904" y="893852"/>
                    </a:lnTo>
                    <a:lnTo>
                      <a:pt x="405397" y="872486"/>
                    </a:lnTo>
                    <a:lnTo>
                      <a:pt x="427939" y="867486"/>
                    </a:lnTo>
                    <a:close/>
                    <a:moveTo>
                      <a:pt x="1029718" y="808954"/>
                    </a:moveTo>
                    <a:lnTo>
                      <a:pt x="1035096" y="843471"/>
                    </a:lnTo>
                    <a:lnTo>
                      <a:pt x="1032706" y="812505"/>
                    </a:lnTo>
                    <a:close/>
                    <a:moveTo>
                      <a:pt x="440882" y="804070"/>
                    </a:moveTo>
                    <a:cubicBezTo>
                      <a:pt x="440882" y="804070"/>
                      <a:pt x="437740" y="804265"/>
                      <a:pt x="432492" y="805015"/>
                    </a:cubicBezTo>
                    <a:lnTo>
                      <a:pt x="430154" y="805492"/>
                    </a:lnTo>
                    <a:lnTo>
                      <a:pt x="426580" y="805965"/>
                    </a:lnTo>
                    <a:lnTo>
                      <a:pt x="423037" y="806941"/>
                    </a:lnTo>
                    <a:lnTo>
                      <a:pt x="411465" y="809297"/>
                    </a:lnTo>
                    <a:lnTo>
                      <a:pt x="401232" y="812945"/>
                    </a:lnTo>
                    <a:lnTo>
                      <a:pt x="393496" y="815075"/>
                    </a:lnTo>
                    <a:lnTo>
                      <a:pt x="390663" y="816713"/>
                    </a:lnTo>
                    <a:lnTo>
                      <a:pt x="384018" y="819082"/>
                    </a:lnTo>
                    <a:cubicBezTo>
                      <a:pt x="374489" y="823502"/>
                      <a:pt x="364927" y="829200"/>
                      <a:pt x="356367" y="836538"/>
                    </a:cubicBezTo>
                    <a:lnTo>
                      <a:pt x="390663" y="816713"/>
                    </a:lnTo>
                    <a:lnTo>
                      <a:pt x="401232" y="812945"/>
                    </a:lnTo>
                    <a:lnTo>
                      <a:pt x="423037" y="806941"/>
                    </a:lnTo>
                    <a:lnTo>
                      <a:pt x="430154" y="805492"/>
                    </a:lnTo>
                    <a:close/>
                    <a:moveTo>
                      <a:pt x="1018311" y="795397"/>
                    </a:moveTo>
                    <a:cubicBezTo>
                      <a:pt x="1014017" y="793708"/>
                      <a:pt x="1009070" y="793618"/>
                      <a:pt x="1003631" y="795508"/>
                    </a:cubicBezTo>
                    <a:cubicBezTo>
                      <a:pt x="996379" y="798029"/>
                      <a:pt x="988250" y="804070"/>
                      <a:pt x="979620" y="814537"/>
                    </a:cubicBezTo>
                    <a:cubicBezTo>
                      <a:pt x="979620" y="814537"/>
                      <a:pt x="853256" y="1083592"/>
                      <a:pt x="942635" y="1236898"/>
                    </a:cubicBezTo>
                    <a:cubicBezTo>
                      <a:pt x="942635" y="1236898"/>
                      <a:pt x="945518" y="1239127"/>
                      <a:pt x="951002" y="1242332"/>
                    </a:cubicBezTo>
                    <a:lnTo>
                      <a:pt x="953670" y="1243588"/>
                    </a:lnTo>
                    <a:lnTo>
                      <a:pt x="957343" y="1245816"/>
                    </a:lnTo>
                    <a:lnTo>
                      <a:pt x="961782" y="1247407"/>
                    </a:lnTo>
                    <a:lnTo>
                      <a:pt x="974979" y="1253619"/>
                    </a:lnTo>
                    <a:lnTo>
                      <a:pt x="989111" y="1257203"/>
                    </a:lnTo>
                    <a:lnTo>
                      <a:pt x="998806" y="1260679"/>
                    </a:lnTo>
                    <a:lnTo>
                      <a:pt x="1003707" y="1260906"/>
                    </a:lnTo>
                    <a:lnTo>
                      <a:pt x="1012885" y="1263233"/>
                    </a:lnTo>
                    <a:cubicBezTo>
                      <a:pt x="1027655" y="1265323"/>
                      <a:pt x="1044465" y="1265881"/>
                      <a:pt x="1063037" y="1263651"/>
                    </a:cubicBezTo>
                    <a:lnTo>
                      <a:pt x="1063037" y="1263651"/>
                    </a:lnTo>
                    <a:lnTo>
                      <a:pt x="1003707" y="1260906"/>
                    </a:lnTo>
                    <a:lnTo>
                      <a:pt x="989111" y="1257203"/>
                    </a:lnTo>
                    <a:lnTo>
                      <a:pt x="961782" y="1247407"/>
                    </a:lnTo>
                    <a:lnTo>
                      <a:pt x="953670" y="1243588"/>
                    </a:lnTo>
                    <a:lnTo>
                      <a:pt x="942636" y="1236898"/>
                    </a:lnTo>
                    <a:cubicBezTo>
                      <a:pt x="853257" y="1083592"/>
                      <a:pt x="979620" y="814537"/>
                      <a:pt x="979620" y="814537"/>
                    </a:cubicBezTo>
                    <a:cubicBezTo>
                      <a:pt x="988250" y="804070"/>
                      <a:pt x="996379" y="798029"/>
                      <a:pt x="1003631" y="795508"/>
                    </a:cubicBezTo>
                    <a:close/>
                    <a:moveTo>
                      <a:pt x="681281" y="791168"/>
                    </a:moveTo>
                    <a:lnTo>
                      <a:pt x="681716" y="836578"/>
                    </a:lnTo>
                    <a:lnTo>
                      <a:pt x="680484" y="851072"/>
                    </a:lnTo>
                    <a:lnTo>
                      <a:pt x="676095" y="884761"/>
                    </a:lnTo>
                    <a:lnTo>
                      <a:pt x="670861" y="900354"/>
                    </a:lnTo>
                    <a:lnTo>
                      <a:pt x="658268" y="923351"/>
                    </a:lnTo>
                    <a:lnTo>
                      <a:pt x="640598" y="938873"/>
                    </a:lnTo>
                    <a:lnTo>
                      <a:pt x="636967" y="940909"/>
                    </a:lnTo>
                    <a:lnTo>
                      <a:pt x="610709" y="943667"/>
                    </a:lnTo>
                    <a:cubicBezTo>
                      <a:pt x="620129" y="944618"/>
                      <a:pt x="628330" y="943883"/>
                      <a:pt x="635466" y="941751"/>
                    </a:cubicBezTo>
                    <a:lnTo>
                      <a:pt x="636967" y="940909"/>
                    </a:lnTo>
                    <a:lnTo>
                      <a:pt x="638459" y="940752"/>
                    </a:lnTo>
                    <a:lnTo>
                      <a:pt x="640598" y="938873"/>
                    </a:lnTo>
                    <a:lnTo>
                      <a:pt x="653830" y="931454"/>
                    </a:lnTo>
                    <a:lnTo>
                      <a:pt x="658268" y="923351"/>
                    </a:lnTo>
                    <a:lnTo>
                      <a:pt x="665181" y="917278"/>
                    </a:lnTo>
                    <a:lnTo>
                      <a:pt x="670861" y="900354"/>
                    </a:lnTo>
                    <a:lnTo>
                      <a:pt x="675063" y="892682"/>
                    </a:lnTo>
                    <a:lnTo>
                      <a:pt x="676095" y="884761"/>
                    </a:lnTo>
                    <a:lnTo>
                      <a:pt x="678137" y="878674"/>
                    </a:lnTo>
                    <a:lnTo>
                      <a:pt x="680484" y="851072"/>
                    </a:lnTo>
                    <a:lnTo>
                      <a:pt x="681761" y="841271"/>
                    </a:lnTo>
                    <a:lnTo>
                      <a:pt x="681716" y="836578"/>
                    </a:lnTo>
                    <a:lnTo>
                      <a:pt x="681960" y="833706"/>
                    </a:lnTo>
                    <a:close/>
                    <a:moveTo>
                      <a:pt x="2336942" y="789294"/>
                    </a:moveTo>
                    <a:lnTo>
                      <a:pt x="2336941" y="789294"/>
                    </a:lnTo>
                    <a:lnTo>
                      <a:pt x="2350662" y="794915"/>
                    </a:lnTo>
                    <a:lnTo>
                      <a:pt x="2350672" y="794945"/>
                    </a:lnTo>
                    <a:lnTo>
                      <a:pt x="2357003" y="814001"/>
                    </a:lnTo>
                    <a:lnTo>
                      <a:pt x="2357557" y="823380"/>
                    </a:lnTo>
                    <a:lnTo>
                      <a:pt x="2357968" y="841519"/>
                    </a:lnTo>
                    <a:lnTo>
                      <a:pt x="2351357" y="897183"/>
                    </a:lnTo>
                    <a:lnTo>
                      <a:pt x="2339080" y="953624"/>
                    </a:lnTo>
                    <a:lnTo>
                      <a:pt x="2332187" y="982395"/>
                    </a:lnTo>
                    <a:lnTo>
                      <a:pt x="2329248" y="992083"/>
                    </a:lnTo>
                    <a:lnTo>
                      <a:pt x="2307353" y="1055886"/>
                    </a:lnTo>
                    <a:cubicBezTo>
                      <a:pt x="2302653" y="1067276"/>
                      <a:pt x="2298656" y="1077089"/>
                      <a:pt x="2295345" y="1085544"/>
                    </a:cubicBezTo>
                    <a:lnTo>
                      <a:pt x="2292980" y="1091993"/>
                    </a:lnTo>
                    <a:lnTo>
                      <a:pt x="2290893" y="1097235"/>
                    </a:lnTo>
                    <a:lnTo>
                      <a:pt x="2290178" y="1099632"/>
                    </a:lnTo>
                    <a:lnTo>
                      <a:pt x="2287455" y="1107055"/>
                    </a:lnTo>
                    <a:lnTo>
                      <a:pt x="2286862" y="1110746"/>
                    </a:lnTo>
                    <a:lnTo>
                      <a:pt x="2283582" y="1121742"/>
                    </a:lnTo>
                    <a:lnTo>
                      <a:pt x="2284240" y="1127071"/>
                    </a:lnTo>
                    <a:lnTo>
                      <a:pt x="2283622" y="1130923"/>
                    </a:lnTo>
                    <a:lnTo>
                      <a:pt x="2284808" y="1131663"/>
                    </a:lnTo>
                    <a:lnTo>
                      <a:pt x="2285080" y="1133862"/>
                    </a:lnTo>
                    <a:lnTo>
                      <a:pt x="2295043" y="1138051"/>
                    </a:lnTo>
                    <a:lnTo>
                      <a:pt x="2295044" y="1138052"/>
                    </a:lnTo>
                    <a:lnTo>
                      <a:pt x="2295045" y="1138052"/>
                    </a:lnTo>
                    <a:lnTo>
                      <a:pt x="2319955" y="1138969"/>
                    </a:lnTo>
                    <a:lnTo>
                      <a:pt x="2320914" y="1139004"/>
                    </a:lnTo>
                    <a:lnTo>
                      <a:pt x="2320914" y="1139004"/>
                    </a:lnTo>
                    <a:lnTo>
                      <a:pt x="2319955" y="1138969"/>
                    </a:lnTo>
                    <a:lnTo>
                      <a:pt x="2295045" y="1138052"/>
                    </a:lnTo>
                    <a:lnTo>
                      <a:pt x="2295045" y="1138052"/>
                    </a:lnTo>
                    <a:lnTo>
                      <a:pt x="2295043" y="1138051"/>
                    </a:lnTo>
                    <a:lnTo>
                      <a:pt x="2284808" y="1131663"/>
                    </a:lnTo>
                    <a:lnTo>
                      <a:pt x="2284240" y="1127071"/>
                    </a:lnTo>
                    <a:lnTo>
                      <a:pt x="2286862" y="1110746"/>
                    </a:lnTo>
                    <a:lnTo>
                      <a:pt x="2290178" y="1099632"/>
                    </a:lnTo>
                    <a:lnTo>
                      <a:pt x="2292980" y="1091993"/>
                    </a:lnTo>
                    <a:lnTo>
                      <a:pt x="2307354" y="1055886"/>
                    </a:lnTo>
                    <a:cubicBezTo>
                      <a:pt x="2312054" y="1044573"/>
                      <a:pt x="2316774" y="1031807"/>
                      <a:pt x="2321342" y="1018143"/>
                    </a:cubicBezTo>
                    <a:lnTo>
                      <a:pt x="2329248" y="992083"/>
                    </a:lnTo>
                    <a:lnTo>
                      <a:pt x="2331296" y="986116"/>
                    </a:lnTo>
                    <a:lnTo>
                      <a:pt x="2332187" y="982395"/>
                    </a:lnTo>
                    <a:lnTo>
                      <a:pt x="2334428" y="975010"/>
                    </a:lnTo>
                    <a:lnTo>
                      <a:pt x="2339080" y="953624"/>
                    </a:lnTo>
                    <a:lnTo>
                      <a:pt x="2350134" y="907481"/>
                    </a:lnTo>
                    <a:lnTo>
                      <a:pt x="2351357" y="897183"/>
                    </a:lnTo>
                    <a:lnTo>
                      <a:pt x="2353816" y="885879"/>
                    </a:lnTo>
                    <a:cubicBezTo>
                      <a:pt x="2355954" y="871815"/>
                      <a:pt x="2357432" y="858515"/>
                      <a:pt x="2358081" y="846534"/>
                    </a:cubicBezTo>
                    <a:lnTo>
                      <a:pt x="2357968" y="841519"/>
                    </a:lnTo>
                    <a:lnTo>
                      <a:pt x="2358409" y="837805"/>
                    </a:lnTo>
                    <a:lnTo>
                      <a:pt x="2357557" y="823380"/>
                    </a:lnTo>
                    <a:lnTo>
                      <a:pt x="2357370" y="815104"/>
                    </a:lnTo>
                    <a:lnTo>
                      <a:pt x="2357003" y="814001"/>
                    </a:lnTo>
                    <a:lnTo>
                      <a:pt x="2356879" y="811898"/>
                    </a:lnTo>
                    <a:lnTo>
                      <a:pt x="2350672" y="794945"/>
                    </a:lnTo>
                    <a:lnTo>
                      <a:pt x="2350663" y="794915"/>
                    </a:lnTo>
                    <a:cubicBezTo>
                      <a:pt x="2347315" y="790429"/>
                      <a:pt x="2342798" y="788370"/>
                      <a:pt x="2336942" y="789294"/>
                    </a:cubicBezTo>
                    <a:close/>
                    <a:moveTo>
                      <a:pt x="509987" y="779317"/>
                    </a:moveTo>
                    <a:cubicBezTo>
                      <a:pt x="506259" y="780443"/>
                      <a:pt x="501752" y="783906"/>
                      <a:pt x="496358" y="791141"/>
                    </a:cubicBezTo>
                    <a:lnTo>
                      <a:pt x="494856" y="798090"/>
                    </a:lnTo>
                    <a:lnTo>
                      <a:pt x="492870" y="801617"/>
                    </a:lnTo>
                    <a:lnTo>
                      <a:pt x="474255" y="811140"/>
                    </a:lnTo>
                    <a:lnTo>
                      <a:pt x="474255" y="811141"/>
                    </a:lnTo>
                    <a:lnTo>
                      <a:pt x="474255" y="811141"/>
                    </a:lnTo>
                    <a:lnTo>
                      <a:pt x="474255" y="811140"/>
                    </a:lnTo>
                    <a:lnTo>
                      <a:pt x="490580" y="805686"/>
                    </a:lnTo>
                    <a:lnTo>
                      <a:pt x="492870" y="801617"/>
                    </a:lnTo>
                    <a:lnTo>
                      <a:pt x="494246" y="800914"/>
                    </a:lnTo>
                    <a:lnTo>
                      <a:pt x="494856" y="798090"/>
                    </a:lnTo>
                    <a:lnTo>
                      <a:pt x="495925" y="796191"/>
                    </a:lnTo>
                    <a:cubicBezTo>
                      <a:pt x="496551" y="793296"/>
                      <a:pt x="496358" y="791141"/>
                      <a:pt x="496358" y="791141"/>
                    </a:cubicBezTo>
                    <a:lnTo>
                      <a:pt x="509987" y="779317"/>
                    </a:lnTo>
                    <a:close/>
                    <a:moveTo>
                      <a:pt x="2601292" y="757855"/>
                    </a:moveTo>
                    <a:lnTo>
                      <a:pt x="2601291" y="757855"/>
                    </a:lnTo>
                    <a:lnTo>
                      <a:pt x="2606626" y="763218"/>
                    </a:lnTo>
                    <a:cubicBezTo>
                      <a:pt x="2608775" y="766013"/>
                      <a:pt x="2611317" y="769899"/>
                      <a:pt x="2614322" y="775133"/>
                    </a:cubicBezTo>
                    <a:lnTo>
                      <a:pt x="2624988" y="811007"/>
                    </a:lnTo>
                    <a:lnTo>
                      <a:pt x="2626106" y="816758"/>
                    </a:lnTo>
                    <a:lnTo>
                      <a:pt x="2627538" y="836324"/>
                    </a:lnTo>
                    <a:lnTo>
                      <a:pt x="2628988" y="873415"/>
                    </a:lnTo>
                    <a:lnTo>
                      <a:pt x="2627243" y="892919"/>
                    </a:lnTo>
                    <a:lnTo>
                      <a:pt x="2621067" y="930287"/>
                    </a:lnTo>
                    <a:lnTo>
                      <a:pt x="2620269" y="933160"/>
                    </a:lnTo>
                    <a:lnTo>
                      <a:pt x="2612234" y="948308"/>
                    </a:lnTo>
                    <a:lnTo>
                      <a:pt x="2612215" y="948342"/>
                    </a:lnTo>
                    <a:lnTo>
                      <a:pt x="2600762" y="954298"/>
                    </a:lnTo>
                    <a:lnTo>
                      <a:pt x="2600762" y="954298"/>
                    </a:lnTo>
                    <a:cubicBezTo>
                      <a:pt x="2605077" y="954298"/>
                      <a:pt x="2608891" y="952162"/>
                      <a:pt x="2612216" y="948342"/>
                    </a:cubicBezTo>
                    <a:lnTo>
                      <a:pt x="2612234" y="948308"/>
                    </a:lnTo>
                    <a:lnTo>
                      <a:pt x="2619829" y="934746"/>
                    </a:lnTo>
                    <a:lnTo>
                      <a:pt x="2620269" y="933160"/>
                    </a:lnTo>
                    <a:lnTo>
                      <a:pt x="2620738" y="932277"/>
                    </a:lnTo>
                    <a:lnTo>
                      <a:pt x="2621067" y="930287"/>
                    </a:lnTo>
                    <a:lnTo>
                      <a:pt x="2625247" y="915223"/>
                    </a:lnTo>
                    <a:lnTo>
                      <a:pt x="2627243" y="892919"/>
                    </a:lnTo>
                    <a:lnTo>
                      <a:pt x="2629271" y="880646"/>
                    </a:lnTo>
                    <a:lnTo>
                      <a:pt x="2628988" y="873415"/>
                    </a:lnTo>
                    <a:lnTo>
                      <a:pt x="2629683" y="865648"/>
                    </a:lnTo>
                    <a:lnTo>
                      <a:pt x="2627538" y="836324"/>
                    </a:lnTo>
                    <a:lnTo>
                      <a:pt x="2626940" y="821050"/>
                    </a:lnTo>
                    <a:lnTo>
                      <a:pt x="2626106" y="816758"/>
                    </a:lnTo>
                    <a:lnTo>
                      <a:pt x="2625913" y="814118"/>
                    </a:lnTo>
                    <a:lnTo>
                      <a:pt x="2624988" y="811007"/>
                    </a:lnTo>
                    <a:lnTo>
                      <a:pt x="2621881" y="795028"/>
                    </a:lnTo>
                    <a:cubicBezTo>
                      <a:pt x="2619775" y="787225"/>
                      <a:pt x="2617251" y="780443"/>
                      <a:pt x="2614323" y="775133"/>
                    </a:cubicBezTo>
                    <a:cubicBezTo>
                      <a:pt x="2608313" y="764666"/>
                      <a:pt x="2604153" y="759587"/>
                      <a:pt x="2601292" y="757855"/>
                    </a:cubicBezTo>
                    <a:close/>
                    <a:moveTo>
                      <a:pt x="694841" y="739577"/>
                    </a:moveTo>
                    <a:cubicBezTo>
                      <a:pt x="687290" y="742809"/>
                      <a:pt x="680047" y="756662"/>
                      <a:pt x="681280" y="791141"/>
                    </a:cubicBezTo>
                    <a:cubicBezTo>
                      <a:pt x="680664" y="773902"/>
                      <a:pt x="682166" y="761819"/>
                      <a:pt x="684767" y="753642"/>
                    </a:cubicBezTo>
                    <a:lnTo>
                      <a:pt x="694841" y="739577"/>
                    </a:lnTo>
                    <a:close/>
                    <a:moveTo>
                      <a:pt x="1893175" y="725473"/>
                    </a:moveTo>
                    <a:lnTo>
                      <a:pt x="1879630" y="731521"/>
                    </a:lnTo>
                    <a:lnTo>
                      <a:pt x="1875135" y="734806"/>
                    </a:lnTo>
                    <a:close/>
                    <a:moveTo>
                      <a:pt x="1893182" y="725470"/>
                    </a:moveTo>
                    <a:lnTo>
                      <a:pt x="1893182" y="725470"/>
                    </a:lnTo>
                    <a:lnTo>
                      <a:pt x="1900931" y="726618"/>
                    </a:lnTo>
                    <a:cubicBezTo>
                      <a:pt x="1902992" y="728841"/>
                      <a:pt x="1903146" y="733420"/>
                      <a:pt x="1901143" y="740654"/>
                    </a:cubicBezTo>
                    <a:cubicBezTo>
                      <a:pt x="1893130" y="770207"/>
                      <a:pt x="1840735" y="770207"/>
                      <a:pt x="1861693" y="814537"/>
                    </a:cubicBezTo>
                    <a:lnTo>
                      <a:pt x="1866697" y="839451"/>
                    </a:lnTo>
                    <a:lnTo>
                      <a:pt x="1865245" y="844744"/>
                    </a:lnTo>
                    <a:lnTo>
                      <a:pt x="1860015" y="852338"/>
                    </a:lnTo>
                    <a:lnTo>
                      <a:pt x="1836817" y="861117"/>
                    </a:lnTo>
                    <a:lnTo>
                      <a:pt x="1836816" y="861117"/>
                    </a:lnTo>
                    <a:lnTo>
                      <a:pt x="1836816" y="861117"/>
                    </a:lnTo>
                    <a:lnTo>
                      <a:pt x="1836817" y="861117"/>
                    </a:lnTo>
                    <a:lnTo>
                      <a:pt x="1856685" y="857173"/>
                    </a:lnTo>
                    <a:lnTo>
                      <a:pt x="1860015" y="852338"/>
                    </a:lnTo>
                    <a:lnTo>
                      <a:pt x="1863525" y="851009"/>
                    </a:lnTo>
                    <a:lnTo>
                      <a:pt x="1865245" y="844744"/>
                    </a:lnTo>
                    <a:lnTo>
                      <a:pt x="1867193" y="841916"/>
                    </a:lnTo>
                    <a:lnTo>
                      <a:pt x="1866697" y="839451"/>
                    </a:lnTo>
                    <a:lnTo>
                      <a:pt x="1867579" y="836239"/>
                    </a:lnTo>
                    <a:cubicBezTo>
                      <a:pt x="1867430" y="830179"/>
                      <a:pt x="1865624" y="822964"/>
                      <a:pt x="1861694" y="814537"/>
                    </a:cubicBezTo>
                    <a:cubicBezTo>
                      <a:pt x="1840736" y="770207"/>
                      <a:pt x="1893131" y="770207"/>
                      <a:pt x="1901144" y="740654"/>
                    </a:cubicBezTo>
                    <a:cubicBezTo>
                      <a:pt x="1903147" y="733420"/>
                      <a:pt x="1902993" y="728841"/>
                      <a:pt x="1900932" y="726618"/>
                    </a:cubicBezTo>
                    <a:cubicBezTo>
                      <a:pt x="1899386" y="724951"/>
                      <a:pt x="1896768" y="724611"/>
                      <a:pt x="1893182" y="725470"/>
                    </a:cubicBezTo>
                    <a:close/>
                    <a:moveTo>
                      <a:pt x="2497207" y="706176"/>
                    </a:moveTo>
                    <a:lnTo>
                      <a:pt x="2497206" y="706176"/>
                    </a:lnTo>
                    <a:lnTo>
                      <a:pt x="2516440" y="715281"/>
                    </a:lnTo>
                    <a:lnTo>
                      <a:pt x="2516457" y="715317"/>
                    </a:lnTo>
                    <a:lnTo>
                      <a:pt x="2528152" y="741662"/>
                    </a:lnTo>
                    <a:lnTo>
                      <a:pt x="2530663" y="754192"/>
                    </a:lnTo>
                    <a:lnTo>
                      <a:pt x="2534590" y="777499"/>
                    </a:lnTo>
                    <a:lnTo>
                      <a:pt x="2538078" y="849229"/>
                    </a:lnTo>
                    <a:lnTo>
                      <a:pt x="2537954" y="868880"/>
                    </a:lnTo>
                    <a:lnTo>
                      <a:pt x="2537516" y="886031"/>
                    </a:lnTo>
                    <a:lnTo>
                      <a:pt x="2536418" y="910429"/>
                    </a:lnTo>
                    <a:lnTo>
                      <a:pt x="2535701" y="923568"/>
                    </a:lnTo>
                    <a:lnTo>
                      <a:pt x="2534321" y="942896"/>
                    </a:lnTo>
                    <a:lnTo>
                      <a:pt x="2533802" y="949758"/>
                    </a:lnTo>
                    <a:lnTo>
                      <a:pt x="2533020" y="958530"/>
                    </a:lnTo>
                    <a:lnTo>
                      <a:pt x="2532957" y="959223"/>
                    </a:lnTo>
                    <a:cubicBezTo>
                      <a:pt x="2505219" y="992470"/>
                      <a:pt x="2526793" y="1008478"/>
                      <a:pt x="2526793" y="1008478"/>
                    </a:cubicBezTo>
                    <a:lnTo>
                      <a:pt x="2526794" y="1008477"/>
                    </a:lnTo>
                    <a:lnTo>
                      <a:pt x="2519474" y="996318"/>
                    </a:lnTo>
                    <a:cubicBezTo>
                      <a:pt x="2517548" y="988160"/>
                      <a:pt x="2519089" y="975846"/>
                      <a:pt x="2532958" y="959223"/>
                    </a:cubicBezTo>
                    <a:lnTo>
                      <a:pt x="2533020" y="958530"/>
                    </a:lnTo>
                    <a:lnTo>
                      <a:pt x="2533738" y="950607"/>
                    </a:lnTo>
                    <a:lnTo>
                      <a:pt x="2533802" y="949758"/>
                    </a:lnTo>
                    <a:lnTo>
                      <a:pt x="2533950" y="948097"/>
                    </a:lnTo>
                    <a:lnTo>
                      <a:pt x="2534321" y="942896"/>
                    </a:lnTo>
                    <a:lnTo>
                      <a:pt x="2535486" y="927504"/>
                    </a:lnTo>
                    <a:lnTo>
                      <a:pt x="2535701" y="923568"/>
                    </a:lnTo>
                    <a:lnTo>
                      <a:pt x="2536040" y="918818"/>
                    </a:lnTo>
                    <a:lnTo>
                      <a:pt x="2536418" y="910429"/>
                    </a:lnTo>
                    <a:lnTo>
                      <a:pt x="2537312" y="894032"/>
                    </a:lnTo>
                    <a:lnTo>
                      <a:pt x="2537516" y="886031"/>
                    </a:lnTo>
                    <a:lnTo>
                      <a:pt x="2537899" y="877534"/>
                    </a:lnTo>
                    <a:lnTo>
                      <a:pt x="2537954" y="868880"/>
                    </a:lnTo>
                    <a:lnTo>
                      <a:pt x="2538325" y="854310"/>
                    </a:lnTo>
                    <a:lnTo>
                      <a:pt x="2538078" y="849229"/>
                    </a:lnTo>
                    <a:lnTo>
                      <a:pt x="2538198" y="830391"/>
                    </a:lnTo>
                    <a:cubicBezTo>
                      <a:pt x="2537889" y="814383"/>
                      <a:pt x="2537100" y="798423"/>
                      <a:pt x="2535607" y="783536"/>
                    </a:cubicBezTo>
                    <a:lnTo>
                      <a:pt x="2534590" y="777499"/>
                    </a:lnTo>
                    <a:lnTo>
                      <a:pt x="2534351" y="772588"/>
                    </a:lnTo>
                    <a:lnTo>
                      <a:pt x="2530663" y="754192"/>
                    </a:lnTo>
                    <a:lnTo>
                      <a:pt x="2528798" y="743117"/>
                    </a:lnTo>
                    <a:lnTo>
                      <a:pt x="2528152" y="741662"/>
                    </a:lnTo>
                    <a:lnTo>
                      <a:pt x="2527583" y="738823"/>
                    </a:lnTo>
                    <a:lnTo>
                      <a:pt x="2516457" y="715317"/>
                    </a:lnTo>
                    <a:lnTo>
                      <a:pt x="2516441" y="715281"/>
                    </a:lnTo>
                    <a:cubicBezTo>
                      <a:pt x="2511249" y="708783"/>
                      <a:pt x="2504912" y="705406"/>
                      <a:pt x="2497207" y="706176"/>
                    </a:cubicBezTo>
                    <a:close/>
                    <a:moveTo>
                      <a:pt x="1827791" y="682164"/>
                    </a:moveTo>
                    <a:cubicBezTo>
                      <a:pt x="1802519" y="686628"/>
                      <a:pt x="1781715" y="695555"/>
                      <a:pt x="1764388" y="707022"/>
                    </a:cubicBezTo>
                    <a:lnTo>
                      <a:pt x="1764375" y="707035"/>
                    </a:lnTo>
                    <a:lnTo>
                      <a:pt x="1730853" y="736298"/>
                    </a:lnTo>
                    <a:lnTo>
                      <a:pt x="1725215" y="743944"/>
                    </a:lnTo>
                    <a:lnTo>
                      <a:pt x="1721847" y="747119"/>
                    </a:lnTo>
                    <a:lnTo>
                      <a:pt x="1715744" y="756791"/>
                    </a:lnTo>
                    <a:lnTo>
                      <a:pt x="1706540" y="769274"/>
                    </a:lnTo>
                    <a:lnTo>
                      <a:pt x="1697088" y="786356"/>
                    </a:lnTo>
                    <a:lnTo>
                      <a:pt x="1694214" y="790910"/>
                    </a:lnTo>
                    <a:cubicBezTo>
                      <a:pt x="1686827" y="804840"/>
                      <a:pt x="1680933" y="817462"/>
                      <a:pt x="1675539" y="826851"/>
                    </a:cubicBezTo>
                    <a:cubicBezTo>
                      <a:pt x="1653349" y="864407"/>
                      <a:pt x="1584311" y="965380"/>
                      <a:pt x="1621912" y="1018329"/>
                    </a:cubicBezTo>
                    <a:cubicBezTo>
                      <a:pt x="1631312" y="1031720"/>
                      <a:pt x="1640712" y="1036338"/>
                      <a:pt x="1649525" y="1035732"/>
                    </a:cubicBezTo>
                    <a:lnTo>
                      <a:pt x="1649526" y="1035732"/>
                    </a:lnTo>
                    <a:lnTo>
                      <a:pt x="1635940" y="1032279"/>
                    </a:lnTo>
                    <a:cubicBezTo>
                      <a:pt x="1631313" y="1029527"/>
                      <a:pt x="1626613" y="1025025"/>
                      <a:pt x="1621913" y="1018329"/>
                    </a:cubicBezTo>
                    <a:cubicBezTo>
                      <a:pt x="1584312" y="965380"/>
                      <a:pt x="1653350" y="864407"/>
                      <a:pt x="1675540" y="826851"/>
                    </a:cubicBezTo>
                    <a:cubicBezTo>
                      <a:pt x="1679585" y="819809"/>
                      <a:pt x="1683912" y="810949"/>
                      <a:pt x="1688939" y="801082"/>
                    </a:cubicBezTo>
                    <a:lnTo>
                      <a:pt x="1697088" y="786356"/>
                    </a:lnTo>
                    <a:lnTo>
                      <a:pt x="1715744" y="756791"/>
                    </a:lnTo>
                    <a:lnTo>
                      <a:pt x="1725215" y="743944"/>
                    </a:lnTo>
                    <a:lnTo>
                      <a:pt x="1764375" y="707035"/>
                    </a:lnTo>
                    <a:lnTo>
                      <a:pt x="1764389" y="707022"/>
                    </a:lnTo>
                    <a:lnTo>
                      <a:pt x="1827792" y="682164"/>
                    </a:lnTo>
                    <a:close/>
                    <a:moveTo>
                      <a:pt x="904630" y="655795"/>
                    </a:moveTo>
                    <a:lnTo>
                      <a:pt x="904630" y="655795"/>
                    </a:lnTo>
                    <a:lnTo>
                      <a:pt x="926583" y="658258"/>
                    </a:lnTo>
                    <a:lnTo>
                      <a:pt x="929404" y="658574"/>
                    </a:lnTo>
                    <a:lnTo>
                      <a:pt x="929404" y="658574"/>
                    </a:lnTo>
                    <a:lnTo>
                      <a:pt x="929405" y="658574"/>
                    </a:lnTo>
                    <a:lnTo>
                      <a:pt x="934312" y="660700"/>
                    </a:lnTo>
                    <a:lnTo>
                      <a:pt x="961127" y="672313"/>
                    </a:lnTo>
                    <a:cubicBezTo>
                      <a:pt x="961127" y="672313"/>
                      <a:pt x="998111" y="725262"/>
                      <a:pt x="950648" y="772670"/>
                    </a:cubicBezTo>
                    <a:cubicBezTo>
                      <a:pt x="915051" y="808226"/>
                      <a:pt x="892630" y="889843"/>
                      <a:pt x="883643" y="955183"/>
                    </a:cubicBezTo>
                    <a:cubicBezTo>
                      <a:pt x="892630" y="889843"/>
                      <a:pt x="915051" y="808226"/>
                      <a:pt x="950649" y="772670"/>
                    </a:cubicBezTo>
                    <a:cubicBezTo>
                      <a:pt x="998112" y="725262"/>
                      <a:pt x="961128" y="672313"/>
                      <a:pt x="961128" y="672313"/>
                    </a:cubicBezTo>
                    <a:lnTo>
                      <a:pt x="934312" y="660700"/>
                    </a:lnTo>
                    <a:lnTo>
                      <a:pt x="929404" y="658574"/>
                    </a:lnTo>
                    <a:lnTo>
                      <a:pt x="926583" y="658258"/>
                    </a:lnTo>
                    <a:close/>
                    <a:moveTo>
                      <a:pt x="747235" y="648917"/>
                    </a:moveTo>
                    <a:lnTo>
                      <a:pt x="794428" y="650062"/>
                    </a:lnTo>
                    <a:lnTo>
                      <a:pt x="794431" y="650063"/>
                    </a:lnTo>
                    <a:lnTo>
                      <a:pt x="816358" y="661873"/>
                    </a:lnTo>
                    <a:lnTo>
                      <a:pt x="819492" y="667756"/>
                    </a:lnTo>
                    <a:lnTo>
                      <a:pt x="822468" y="685939"/>
                    </a:lnTo>
                    <a:lnTo>
                      <a:pt x="821846" y="694791"/>
                    </a:lnTo>
                    <a:lnTo>
                      <a:pt x="810726" y="733262"/>
                    </a:lnTo>
                    <a:lnTo>
                      <a:pt x="810724" y="733266"/>
                    </a:lnTo>
                    <a:cubicBezTo>
                      <a:pt x="797472" y="767436"/>
                      <a:pt x="797472" y="789139"/>
                      <a:pt x="803790" y="795065"/>
                    </a:cubicBezTo>
                    <a:lnTo>
                      <a:pt x="799918" y="774757"/>
                    </a:lnTo>
                    <a:cubicBezTo>
                      <a:pt x="800785" y="764320"/>
                      <a:pt x="804098" y="750351"/>
                      <a:pt x="810724" y="733266"/>
                    </a:cubicBezTo>
                    <a:lnTo>
                      <a:pt x="810726" y="733262"/>
                    </a:lnTo>
                    <a:lnTo>
                      <a:pt x="821522" y="699401"/>
                    </a:lnTo>
                    <a:lnTo>
                      <a:pt x="821846" y="694791"/>
                    </a:lnTo>
                    <a:lnTo>
                      <a:pt x="823168" y="690216"/>
                    </a:lnTo>
                    <a:lnTo>
                      <a:pt x="822468" y="685939"/>
                    </a:lnTo>
                    <a:lnTo>
                      <a:pt x="823250" y="674813"/>
                    </a:lnTo>
                    <a:lnTo>
                      <a:pt x="819492" y="667756"/>
                    </a:lnTo>
                    <a:lnTo>
                      <a:pt x="818738" y="663155"/>
                    </a:lnTo>
                    <a:lnTo>
                      <a:pt x="816358" y="661873"/>
                    </a:lnTo>
                    <a:lnTo>
                      <a:pt x="814642" y="658651"/>
                    </a:lnTo>
                    <a:lnTo>
                      <a:pt x="794431" y="650063"/>
                    </a:lnTo>
                    <a:lnTo>
                      <a:pt x="794429" y="650062"/>
                    </a:lnTo>
                    <a:cubicBezTo>
                      <a:pt x="782679" y="647801"/>
                      <a:pt x="767115" y="647532"/>
                      <a:pt x="747235" y="648917"/>
                    </a:cubicBezTo>
                    <a:close/>
                    <a:moveTo>
                      <a:pt x="605308" y="621442"/>
                    </a:moveTo>
                    <a:cubicBezTo>
                      <a:pt x="627614" y="644646"/>
                      <a:pt x="640905" y="666464"/>
                      <a:pt x="623338" y="735729"/>
                    </a:cubicBezTo>
                    <a:cubicBezTo>
                      <a:pt x="618831" y="753045"/>
                      <a:pt x="615168" y="768305"/>
                      <a:pt x="612367" y="781432"/>
                    </a:cubicBezTo>
                    <a:lnTo>
                      <a:pt x="611205" y="788025"/>
                    </a:lnTo>
                    <a:lnTo>
                      <a:pt x="609855" y="793844"/>
                    </a:lnTo>
                    <a:lnTo>
                      <a:pt x="609150" y="799675"/>
                    </a:lnTo>
                    <a:lnTo>
                      <a:pt x="606565" y="814334"/>
                    </a:lnTo>
                    <a:lnTo>
                      <a:pt x="606327" y="823046"/>
                    </a:lnTo>
                    <a:lnTo>
                      <a:pt x="605616" y="828929"/>
                    </a:lnTo>
                    <a:lnTo>
                      <a:pt x="606137" y="830017"/>
                    </a:lnTo>
                    <a:lnTo>
                      <a:pt x="606029" y="833973"/>
                    </a:lnTo>
                    <a:cubicBezTo>
                      <a:pt x="606738" y="838257"/>
                      <a:pt x="608342" y="840254"/>
                      <a:pt x="610856" y="839886"/>
                    </a:cubicBezTo>
                    <a:lnTo>
                      <a:pt x="610856" y="839886"/>
                    </a:lnTo>
                    <a:lnTo>
                      <a:pt x="606137" y="830017"/>
                    </a:lnTo>
                    <a:lnTo>
                      <a:pt x="606327" y="823046"/>
                    </a:lnTo>
                    <a:lnTo>
                      <a:pt x="609150" y="799675"/>
                    </a:lnTo>
                    <a:lnTo>
                      <a:pt x="611205" y="788025"/>
                    </a:lnTo>
                    <a:lnTo>
                      <a:pt x="623338" y="735729"/>
                    </a:lnTo>
                    <a:cubicBezTo>
                      <a:pt x="640906" y="666464"/>
                      <a:pt x="627614" y="644646"/>
                      <a:pt x="605308" y="621442"/>
                    </a:cubicBezTo>
                    <a:close/>
                    <a:moveTo>
                      <a:pt x="2307354" y="604048"/>
                    </a:moveTo>
                    <a:lnTo>
                      <a:pt x="2323977" y="605924"/>
                    </a:lnTo>
                    <a:cubicBezTo>
                      <a:pt x="2328196" y="606550"/>
                      <a:pt x="2330777" y="607050"/>
                      <a:pt x="2330777" y="607050"/>
                    </a:cubicBezTo>
                    <a:cubicBezTo>
                      <a:pt x="2348652" y="634756"/>
                      <a:pt x="2303038" y="636603"/>
                      <a:pt x="2257424" y="652611"/>
                    </a:cubicBezTo>
                    <a:cubicBezTo>
                      <a:pt x="2211811" y="668619"/>
                      <a:pt x="2225988" y="812690"/>
                      <a:pt x="2229686" y="868102"/>
                    </a:cubicBezTo>
                    <a:cubicBezTo>
                      <a:pt x="2230495" y="878491"/>
                      <a:pt x="2231911" y="887626"/>
                      <a:pt x="2233507" y="895610"/>
                    </a:cubicBezTo>
                    <a:lnTo>
                      <a:pt x="2234832" y="901179"/>
                    </a:lnTo>
                    <a:lnTo>
                      <a:pt x="2235148" y="903215"/>
                    </a:lnTo>
                    <a:lnTo>
                      <a:pt x="2238020" y="914586"/>
                    </a:lnTo>
                    <a:lnTo>
                      <a:pt x="2238408" y="916219"/>
                    </a:lnTo>
                    <a:cubicBezTo>
                      <a:pt x="2241468" y="927799"/>
                      <a:pt x="2243541" y="935201"/>
                      <a:pt x="2241215" y="939271"/>
                    </a:cubicBezTo>
                    <a:lnTo>
                      <a:pt x="2229687" y="943215"/>
                    </a:lnTo>
                    <a:lnTo>
                      <a:pt x="2229687" y="943215"/>
                    </a:lnTo>
                    <a:cubicBezTo>
                      <a:pt x="2242632" y="943215"/>
                      <a:pt x="2243710" y="938289"/>
                      <a:pt x="2241014" y="926438"/>
                    </a:cubicBezTo>
                    <a:lnTo>
                      <a:pt x="2238020" y="914586"/>
                    </a:lnTo>
                    <a:lnTo>
                      <a:pt x="2234832" y="901179"/>
                    </a:lnTo>
                    <a:lnTo>
                      <a:pt x="2229687" y="868102"/>
                    </a:lnTo>
                    <a:cubicBezTo>
                      <a:pt x="2225989" y="812690"/>
                      <a:pt x="2211812" y="668619"/>
                      <a:pt x="2257425" y="652611"/>
                    </a:cubicBezTo>
                    <a:cubicBezTo>
                      <a:pt x="2303039" y="636603"/>
                      <a:pt x="2348653" y="634756"/>
                      <a:pt x="2330778" y="607050"/>
                    </a:cubicBezTo>
                    <a:cubicBezTo>
                      <a:pt x="2330778" y="607050"/>
                      <a:pt x="2320453" y="605049"/>
                      <a:pt x="2307354" y="604048"/>
                    </a:cubicBezTo>
                    <a:close/>
                    <a:moveTo>
                      <a:pt x="726277" y="595968"/>
                    </a:moveTo>
                    <a:cubicBezTo>
                      <a:pt x="726277" y="595968"/>
                      <a:pt x="724968" y="597776"/>
                      <a:pt x="722665" y="600691"/>
                    </a:cubicBezTo>
                    <a:lnTo>
                      <a:pt x="722662" y="600695"/>
                    </a:lnTo>
                    <a:lnTo>
                      <a:pt x="711337" y="613602"/>
                    </a:lnTo>
                    <a:lnTo>
                      <a:pt x="683745" y="637835"/>
                    </a:lnTo>
                    <a:cubicBezTo>
                      <a:pt x="691836" y="632986"/>
                      <a:pt x="699839" y="625886"/>
                      <a:pt x="706683" y="618906"/>
                    </a:cubicBezTo>
                    <a:lnTo>
                      <a:pt x="711337" y="613602"/>
                    </a:lnTo>
                    <a:lnTo>
                      <a:pt x="713102" y="612053"/>
                    </a:lnTo>
                    <a:lnTo>
                      <a:pt x="722662" y="600695"/>
                    </a:lnTo>
                    <a:lnTo>
                      <a:pt x="722666" y="600691"/>
                    </a:lnTo>
                    <a:close/>
                    <a:moveTo>
                      <a:pt x="1932811" y="591889"/>
                    </a:moveTo>
                    <a:cubicBezTo>
                      <a:pt x="1908077" y="591658"/>
                      <a:pt x="1882343" y="602124"/>
                      <a:pt x="1873405" y="632909"/>
                    </a:cubicBezTo>
                    <a:lnTo>
                      <a:pt x="1859953" y="663548"/>
                    </a:lnTo>
                    <a:lnTo>
                      <a:pt x="1855690" y="669208"/>
                    </a:lnTo>
                    <a:lnTo>
                      <a:pt x="1845833" y="678556"/>
                    </a:lnTo>
                    <a:lnTo>
                      <a:pt x="1842261" y="680770"/>
                    </a:lnTo>
                    <a:lnTo>
                      <a:pt x="1832405" y="683039"/>
                    </a:lnTo>
                    <a:lnTo>
                      <a:pt x="1832405" y="683039"/>
                    </a:lnTo>
                    <a:cubicBezTo>
                      <a:pt x="1834565" y="683148"/>
                      <a:pt x="1837370" y="682926"/>
                      <a:pt x="1840571" y="681818"/>
                    </a:cubicBezTo>
                    <a:lnTo>
                      <a:pt x="1842261" y="680770"/>
                    </a:lnTo>
                    <a:lnTo>
                      <a:pt x="1843895" y="680394"/>
                    </a:lnTo>
                    <a:lnTo>
                      <a:pt x="1845833" y="678556"/>
                    </a:lnTo>
                    <a:lnTo>
                      <a:pt x="1851118" y="675279"/>
                    </a:lnTo>
                    <a:lnTo>
                      <a:pt x="1855690" y="669208"/>
                    </a:lnTo>
                    <a:lnTo>
                      <a:pt x="1858736" y="666320"/>
                    </a:lnTo>
                    <a:lnTo>
                      <a:pt x="1859953" y="663548"/>
                    </a:lnTo>
                    <a:lnTo>
                      <a:pt x="1862559" y="660089"/>
                    </a:lnTo>
                    <a:cubicBezTo>
                      <a:pt x="1866356" y="653212"/>
                      <a:pt x="1870054" y="644338"/>
                      <a:pt x="1873406" y="632909"/>
                    </a:cubicBezTo>
                    <a:cubicBezTo>
                      <a:pt x="1877875" y="617517"/>
                      <a:pt x="1886543" y="607204"/>
                      <a:pt x="1897185" y="600768"/>
                    </a:cubicBezTo>
                    <a:lnTo>
                      <a:pt x="1932811" y="591889"/>
                    </a:lnTo>
                    <a:close/>
                    <a:moveTo>
                      <a:pt x="451361" y="579960"/>
                    </a:moveTo>
                    <a:lnTo>
                      <a:pt x="431422" y="581574"/>
                    </a:lnTo>
                    <a:lnTo>
                      <a:pt x="431423" y="581574"/>
                    </a:lnTo>
                    <a:close/>
                    <a:moveTo>
                      <a:pt x="537889" y="574419"/>
                    </a:moveTo>
                    <a:lnTo>
                      <a:pt x="557065" y="577228"/>
                    </a:lnTo>
                    <a:cubicBezTo>
                      <a:pt x="564317" y="580345"/>
                      <a:pt x="572331" y="586117"/>
                      <a:pt x="580806" y="595968"/>
                    </a:cubicBezTo>
                    <a:cubicBezTo>
                      <a:pt x="563855" y="576266"/>
                      <a:pt x="548753" y="572880"/>
                      <a:pt x="537889" y="574419"/>
                    </a:cubicBezTo>
                    <a:close/>
                    <a:moveTo>
                      <a:pt x="773740" y="569493"/>
                    </a:moveTo>
                    <a:lnTo>
                      <a:pt x="774875" y="574803"/>
                    </a:lnTo>
                    <a:lnTo>
                      <a:pt x="775099" y="578074"/>
                    </a:lnTo>
                    <a:lnTo>
                      <a:pt x="774153" y="587305"/>
                    </a:lnTo>
                    <a:lnTo>
                      <a:pt x="772800" y="591350"/>
                    </a:lnTo>
                    <a:lnTo>
                      <a:pt x="760478" y="600662"/>
                    </a:lnTo>
                    <a:cubicBezTo>
                      <a:pt x="766048" y="599537"/>
                      <a:pt x="769661" y="597026"/>
                      <a:pt x="771949" y="593893"/>
                    </a:cubicBezTo>
                    <a:lnTo>
                      <a:pt x="772800" y="591350"/>
                    </a:lnTo>
                    <a:lnTo>
                      <a:pt x="773817" y="590580"/>
                    </a:lnTo>
                    <a:lnTo>
                      <a:pt x="774153" y="587305"/>
                    </a:lnTo>
                    <a:lnTo>
                      <a:pt x="775463" y="583389"/>
                    </a:lnTo>
                    <a:lnTo>
                      <a:pt x="775099" y="578074"/>
                    </a:lnTo>
                    <a:lnTo>
                      <a:pt x="775252" y="576573"/>
                    </a:lnTo>
                    <a:lnTo>
                      <a:pt x="774875" y="574803"/>
                    </a:lnTo>
                    <a:lnTo>
                      <a:pt x="774801" y="573730"/>
                    </a:lnTo>
                    <a:cubicBezTo>
                      <a:pt x="774304" y="571160"/>
                      <a:pt x="773740" y="569493"/>
                      <a:pt x="773740" y="569493"/>
                    </a:cubicBezTo>
                    <a:close/>
                    <a:moveTo>
                      <a:pt x="390953" y="527011"/>
                    </a:moveTo>
                    <a:cubicBezTo>
                      <a:pt x="369688" y="537785"/>
                      <a:pt x="349808" y="563644"/>
                      <a:pt x="335246" y="586809"/>
                    </a:cubicBezTo>
                    <a:lnTo>
                      <a:pt x="327799" y="599892"/>
                    </a:lnTo>
                    <a:lnTo>
                      <a:pt x="325383" y="603400"/>
                    </a:lnTo>
                    <a:lnTo>
                      <a:pt x="319755" y="614021"/>
                    </a:lnTo>
                    <a:lnTo>
                      <a:pt x="317880" y="617315"/>
                    </a:lnTo>
                    <a:lnTo>
                      <a:pt x="315820" y="621448"/>
                    </a:lnTo>
                    <a:lnTo>
                      <a:pt x="315131" y="622747"/>
                    </a:lnTo>
                    <a:lnTo>
                      <a:pt x="314090" y="624918"/>
                    </a:lnTo>
                    <a:lnTo>
                      <a:pt x="313109" y="626885"/>
                    </a:lnTo>
                    <a:cubicBezTo>
                      <a:pt x="312015" y="629166"/>
                      <a:pt x="311437" y="630446"/>
                      <a:pt x="311437" y="630446"/>
                    </a:cubicBezTo>
                    <a:cubicBezTo>
                      <a:pt x="311437" y="717258"/>
                      <a:pt x="259043" y="756662"/>
                      <a:pt x="259043" y="756662"/>
                    </a:cubicBezTo>
                    <a:lnTo>
                      <a:pt x="259012" y="756691"/>
                    </a:lnTo>
                    <a:lnTo>
                      <a:pt x="206741" y="803126"/>
                    </a:lnTo>
                    <a:lnTo>
                      <a:pt x="203351" y="807716"/>
                    </a:lnTo>
                    <a:lnTo>
                      <a:pt x="200581" y="810256"/>
                    </a:lnTo>
                    <a:lnTo>
                      <a:pt x="188925" y="827247"/>
                    </a:lnTo>
                    <a:lnTo>
                      <a:pt x="170002" y="852866"/>
                    </a:lnTo>
                    <a:lnTo>
                      <a:pt x="165453" y="861463"/>
                    </a:lnTo>
                    <a:lnTo>
                      <a:pt x="162113" y="866331"/>
                    </a:lnTo>
                    <a:lnTo>
                      <a:pt x="154938" y="881335"/>
                    </a:lnTo>
                    <a:lnTo>
                      <a:pt x="147044" y="896253"/>
                    </a:lnTo>
                    <a:lnTo>
                      <a:pt x="143176" y="905929"/>
                    </a:lnTo>
                    <a:lnTo>
                      <a:pt x="140982" y="910517"/>
                    </a:lnTo>
                    <a:cubicBezTo>
                      <a:pt x="136532" y="921666"/>
                      <a:pt x="134529" y="928439"/>
                      <a:pt x="134529" y="928439"/>
                    </a:cubicBezTo>
                    <a:lnTo>
                      <a:pt x="134530" y="928438"/>
                    </a:lnTo>
                    <a:lnTo>
                      <a:pt x="136088" y="923659"/>
                    </a:lnTo>
                    <a:lnTo>
                      <a:pt x="143176" y="905929"/>
                    </a:lnTo>
                    <a:lnTo>
                      <a:pt x="154938" y="881335"/>
                    </a:lnTo>
                    <a:lnTo>
                      <a:pt x="165453" y="861463"/>
                    </a:lnTo>
                    <a:lnTo>
                      <a:pt x="188925" y="827247"/>
                    </a:lnTo>
                    <a:lnTo>
                      <a:pt x="203351" y="807716"/>
                    </a:lnTo>
                    <a:lnTo>
                      <a:pt x="259012" y="756691"/>
                    </a:lnTo>
                    <a:lnTo>
                      <a:pt x="259044" y="756662"/>
                    </a:lnTo>
                    <a:cubicBezTo>
                      <a:pt x="259044" y="756662"/>
                      <a:pt x="311438" y="717258"/>
                      <a:pt x="311438" y="630446"/>
                    </a:cubicBezTo>
                    <a:lnTo>
                      <a:pt x="314090" y="624918"/>
                    </a:lnTo>
                    <a:lnTo>
                      <a:pt x="315820" y="621448"/>
                    </a:lnTo>
                    <a:lnTo>
                      <a:pt x="319755" y="614021"/>
                    </a:lnTo>
                    <a:lnTo>
                      <a:pt x="327799" y="599892"/>
                    </a:lnTo>
                    <a:lnTo>
                      <a:pt x="360587" y="552264"/>
                    </a:lnTo>
                    <a:lnTo>
                      <a:pt x="390953" y="527012"/>
                    </a:lnTo>
                    <a:close/>
                    <a:moveTo>
                      <a:pt x="2482913" y="510050"/>
                    </a:moveTo>
                    <a:cubicBezTo>
                      <a:pt x="2474977" y="510618"/>
                      <a:pt x="2467464" y="512234"/>
                      <a:pt x="2459605" y="512234"/>
                    </a:cubicBezTo>
                    <a:cubicBezTo>
                      <a:pt x="2428168" y="512234"/>
                      <a:pt x="2404129" y="599046"/>
                      <a:pt x="2415840" y="650764"/>
                    </a:cubicBezTo>
                    <a:cubicBezTo>
                      <a:pt x="2428168" y="701866"/>
                      <a:pt x="2483645" y="743733"/>
                      <a:pt x="2463303" y="846552"/>
                    </a:cubicBezTo>
                    <a:lnTo>
                      <a:pt x="2463292" y="846603"/>
                    </a:lnTo>
                    <a:lnTo>
                      <a:pt x="2453259" y="887244"/>
                    </a:lnTo>
                    <a:lnTo>
                      <a:pt x="2450799" y="894743"/>
                    </a:lnTo>
                    <a:lnTo>
                      <a:pt x="2441577" y="915485"/>
                    </a:lnTo>
                    <a:lnTo>
                      <a:pt x="2441568" y="915503"/>
                    </a:lnTo>
                    <a:lnTo>
                      <a:pt x="2441561" y="915510"/>
                    </a:lnTo>
                    <a:lnTo>
                      <a:pt x="2433896" y="922911"/>
                    </a:lnTo>
                    <a:lnTo>
                      <a:pt x="2425684" y="924388"/>
                    </a:lnTo>
                    <a:lnTo>
                      <a:pt x="2425684" y="924388"/>
                    </a:lnTo>
                    <a:cubicBezTo>
                      <a:pt x="2427432" y="925132"/>
                      <a:pt x="2429733" y="925458"/>
                      <a:pt x="2432432" y="924325"/>
                    </a:cubicBezTo>
                    <a:lnTo>
                      <a:pt x="2433896" y="922911"/>
                    </a:lnTo>
                    <a:lnTo>
                      <a:pt x="2435257" y="922666"/>
                    </a:lnTo>
                    <a:lnTo>
                      <a:pt x="2441561" y="915510"/>
                    </a:lnTo>
                    <a:lnTo>
                      <a:pt x="2441569" y="915503"/>
                    </a:lnTo>
                    <a:lnTo>
                      <a:pt x="2441577" y="915485"/>
                    </a:lnTo>
                    <a:lnTo>
                      <a:pt x="2448529" y="901666"/>
                    </a:lnTo>
                    <a:lnTo>
                      <a:pt x="2450799" y="894743"/>
                    </a:lnTo>
                    <a:lnTo>
                      <a:pt x="2452168" y="891665"/>
                    </a:lnTo>
                    <a:lnTo>
                      <a:pt x="2453259" y="887244"/>
                    </a:lnTo>
                    <a:lnTo>
                      <a:pt x="2455865" y="879300"/>
                    </a:lnTo>
                    <a:lnTo>
                      <a:pt x="2463292" y="846603"/>
                    </a:lnTo>
                    <a:lnTo>
                      <a:pt x="2463304" y="846552"/>
                    </a:lnTo>
                    <a:cubicBezTo>
                      <a:pt x="2483646" y="743733"/>
                      <a:pt x="2428169" y="701866"/>
                      <a:pt x="2415841" y="650764"/>
                    </a:cubicBezTo>
                    <a:cubicBezTo>
                      <a:pt x="2404130" y="599046"/>
                      <a:pt x="2428169" y="512234"/>
                      <a:pt x="2459606" y="512234"/>
                    </a:cubicBezTo>
                    <a:lnTo>
                      <a:pt x="2482913" y="510050"/>
                    </a:lnTo>
                    <a:close/>
                    <a:moveTo>
                      <a:pt x="924143" y="503617"/>
                    </a:moveTo>
                    <a:lnTo>
                      <a:pt x="924671" y="535113"/>
                    </a:lnTo>
                    <a:lnTo>
                      <a:pt x="922723" y="546340"/>
                    </a:lnTo>
                    <a:lnTo>
                      <a:pt x="916921" y="571367"/>
                    </a:lnTo>
                    <a:lnTo>
                      <a:pt x="912178" y="583579"/>
                    </a:lnTo>
                    <a:lnTo>
                      <a:pt x="901596" y="602588"/>
                    </a:lnTo>
                    <a:lnTo>
                      <a:pt x="891880" y="614081"/>
                    </a:lnTo>
                    <a:lnTo>
                      <a:pt x="888291" y="616775"/>
                    </a:lnTo>
                    <a:lnTo>
                      <a:pt x="872308" y="620413"/>
                    </a:lnTo>
                    <a:cubicBezTo>
                      <a:pt x="877068" y="621195"/>
                      <a:pt x="881571" y="620513"/>
                      <a:pt x="885791" y="618650"/>
                    </a:cubicBezTo>
                    <a:lnTo>
                      <a:pt x="888291" y="616775"/>
                    </a:lnTo>
                    <a:lnTo>
                      <a:pt x="889916" y="616405"/>
                    </a:lnTo>
                    <a:lnTo>
                      <a:pt x="891880" y="614081"/>
                    </a:lnTo>
                    <a:lnTo>
                      <a:pt x="897578" y="609805"/>
                    </a:lnTo>
                    <a:lnTo>
                      <a:pt x="901596" y="602588"/>
                    </a:lnTo>
                    <a:lnTo>
                      <a:pt x="907516" y="595584"/>
                    </a:lnTo>
                    <a:lnTo>
                      <a:pt x="912178" y="583579"/>
                    </a:lnTo>
                    <a:lnTo>
                      <a:pt x="915454" y="577696"/>
                    </a:lnTo>
                    <a:lnTo>
                      <a:pt x="916921" y="571367"/>
                    </a:lnTo>
                    <a:lnTo>
                      <a:pt x="919558" y="564576"/>
                    </a:lnTo>
                    <a:lnTo>
                      <a:pt x="922723" y="546340"/>
                    </a:lnTo>
                    <a:lnTo>
                      <a:pt x="924715" y="537745"/>
                    </a:lnTo>
                    <a:lnTo>
                      <a:pt x="924671" y="535113"/>
                    </a:lnTo>
                    <a:lnTo>
                      <a:pt x="925335" y="531284"/>
                    </a:lnTo>
                    <a:close/>
                    <a:moveTo>
                      <a:pt x="1014140" y="479603"/>
                    </a:moveTo>
                    <a:lnTo>
                      <a:pt x="1014140" y="479603"/>
                    </a:lnTo>
                    <a:lnTo>
                      <a:pt x="1040596" y="497891"/>
                    </a:lnTo>
                    <a:lnTo>
                      <a:pt x="1040600" y="497903"/>
                    </a:lnTo>
                    <a:lnTo>
                      <a:pt x="1049394" y="527843"/>
                    </a:lnTo>
                    <a:lnTo>
                      <a:pt x="1050160" y="537563"/>
                    </a:lnTo>
                    <a:lnTo>
                      <a:pt x="1050268" y="557925"/>
                    </a:lnTo>
                    <a:lnTo>
                      <a:pt x="1049828" y="565554"/>
                    </a:lnTo>
                    <a:lnTo>
                      <a:pt x="1049438" y="569236"/>
                    </a:lnTo>
                    <a:lnTo>
                      <a:pt x="1048657" y="575035"/>
                    </a:lnTo>
                    <a:cubicBezTo>
                      <a:pt x="1016604" y="593505"/>
                      <a:pt x="1027083" y="680317"/>
                      <a:pt x="1027083" y="680317"/>
                    </a:cubicBezTo>
                    <a:cubicBezTo>
                      <a:pt x="1096120" y="814537"/>
                      <a:pt x="1090573" y="901964"/>
                      <a:pt x="1090573" y="901964"/>
                    </a:cubicBezTo>
                    <a:lnTo>
                      <a:pt x="1090577" y="902036"/>
                    </a:lnTo>
                    <a:lnTo>
                      <a:pt x="1093248" y="961372"/>
                    </a:lnTo>
                    <a:lnTo>
                      <a:pt x="1094078" y="966130"/>
                    </a:lnTo>
                    <a:lnTo>
                      <a:pt x="1094307" y="970326"/>
                    </a:lnTo>
                    <a:lnTo>
                      <a:pt x="1097240" y="984245"/>
                    </a:lnTo>
                    <a:lnTo>
                      <a:pt x="1101953" y="1011247"/>
                    </a:lnTo>
                    <a:lnTo>
                      <a:pt x="1104609" y="1019219"/>
                    </a:lnTo>
                    <a:lnTo>
                      <a:pt x="1106013" y="1025879"/>
                    </a:lnTo>
                    <a:lnTo>
                      <a:pt x="1110362" y="1036484"/>
                    </a:lnTo>
                    <a:lnTo>
                      <a:pt x="1115637" y="1052317"/>
                    </a:lnTo>
                    <a:lnTo>
                      <a:pt x="1120896" y="1062173"/>
                    </a:lnTo>
                    <a:lnTo>
                      <a:pt x="1124014" y="1069778"/>
                    </a:lnTo>
                    <a:lnTo>
                      <a:pt x="1128443" y="1076316"/>
                    </a:lnTo>
                    <a:lnTo>
                      <a:pt x="1133243" y="1085310"/>
                    </a:lnTo>
                    <a:lnTo>
                      <a:pt x="1137662" y="1089926"/>
                    </a:lnTo>
                    <a:lnTo>
                      <a:pt x="1146638" y="1103177"/>
                    </a:lnTo>
                    <a:cubicBezTo>
                      <a:pt x="1154764" y="1112689"/>
                      <a:pt x="1163381" y="1120643"/>
                      <a:pt x="1172210" y="1127233"/>
                    </a:cubicBezTo>
                    <a:lnTo>
                      <a:pt x="1174910" y="1128829"/>
                    </a:lnTo>
                    <a:lnTo>
                      <a:pt x="1176007" y="1129974"/>
                    </a:lnTo>
                    <a:lnTo>
                      <a:pt x="1179808" y="1131724"/>
                    </a:lnTo>
                    <a:lnTo>
                      <a:pt x="1199055" y="1143099"/>
                    </a:lnTo>
                    <a:lnTo>
                      <a:pt x="1210075" y="1145656"/>
                    </a:lnTo>
                    <a:lnTo>
                      <a:pt x="1221810" y="1151058"/>
                    </a:lnTo>
                    <a:lnTo>
                      <a:pt x="1249867" y="1154887"/>
                    </a:lnTo>
                    <a:lnTo>
                      <a:pt x="1249867" y="1154888"/>
                    </a:lnTo>
                    <a:lnTo>
                      <a:pt x="1249868" y="1154888"/>
                    </a:lnTo>
                    <a:lnTo>
                      <a:pt x="1249867" y="1154887"/>
                    </a:lnTo>
                    <a:lnTo>
                      <a:pt x="1210075" y="1145656"/>
                    </a:lnTo>
                    <a:lnTo>
                      <a:pt x="1179808" y="1131724"/>
                    </a:lnTo>
                    <a:lnTo>
                      <a:pt x="1174910" y="1128829"/>
                    </a:lnTo>
                    <a:lnTo>
                      <a:pt x="1137662" y="1089926"/>
                    </a:lnTo>
                    <a:lnTo>
                      <a:pt x="1128443" y="1076316"/>
                    </a:lnTo>
                    <a:lnTo>
                      <a:pt x="1120896" y="1062173"/>
                    </a:lnTo>
                    <a:lnTo>
                      <a:pt x="1110362" y="1036484"/>
                    </a:lnTo>
                    <a:lnTo>
                      <a:pt x="1104609" y="1019219"/>
                    </a:lnTo>
                    <a:lnTo>
                      <a:pt x="1097240" y="984245"/>
                    </a:lnTo>
                    <a:lnTo>
                      <a:pt x="1094078" y="966130"/>
                    </a:lnTo>
                    <a:lnTo>
                      <a:pt x="1090577" y="902036"/>
                    </a:lnTo>
                    <a:lnTo>
                      <a:pt x="1090574" y="901964"/>
                    </a:lnTo>
                    <a:cubicBezTo>
                      <a:pt x="1090574" y="901964"/>
                      <a:pt x="1096121" y="814537"/>
                      <a:pt x="1027084" y="680317"/>
                    </a:cubicBezTo>
                    <a:cubicBezTo>
                      <a:pt x="1027084" y="680317"/>
                      <a:pt x="1016605" y="593505"/>
                      <a:pt x="1048658" y="575035"/>
                    </a:cubicBezTo>
                    <a:cubicBezTo>
                      <a:pt x="1048658" y="575035"/>
                      <a:pt x="1048899" y="573669"/>
                      <a:pt x="1049222" y="571263"/>
                    </a:cubicBezTo>
                    <a:lnTo>
                      <a:pt x="1049438" y="569236"/>
                    </a:lnTo>
                    <a:lnTo>
                      <a:pt x="1049750" y="566914"/>
                    </a:lnTo>
                    <a:lnTo>
                      <a:pt x="1049828" y="565554"/>
                    </a:lnTo>
                    <a:lnTo>
                      <a:pt x="1050285" y="561249"/>
                    </a:lnTo>
                    <a:lnTo>
                      <a:pt x="1050268" y="557925"/>
                    </a:lnTo>
                    <a:lnTo>
                      <a:pt x="1050900" y="546950"/>
                    </a:lnTo>
                    <a:lnTo>
                      <a:pt x="1050160" y="537563"/>
                    </a:lnTo>
                    <a:lnTo>
                      <a:pt x="1050122" y="530320"/>
                    </a:lnTo>
                    <a:lnTo>
                      <a:pt x="1049394" y="527843"/>
                    </a:lnTo>
                    <a:lnTo>
                      <a:pt x="1048913" y="521743"/>
                    </a:lnTo>
                    <a:lnTo>
                      <a:pt x="1040600" y="497903"/>
                    </a:lnTo>
                    <a:lnTo>
                      <a:pt x="1040597" y="497891"/>
                    </a:lnTo>
                    <a:cubicBezTo>
                      <a:pt x="1035020" y="488569"/>
                      <a:pt x="1026622" y="481604"/>
                      <a:pt x="1014140" y="479603"/>
                    </a:cubicBezTo>
                    <a:close/>
                    <a:moveTo>
                      <a:pt x="2005933" y="437121"/>
                    </a:moveTo>
                    <a:lnTo>
                      <a:pt x="2005933" y="437121"/>
                    </a:lnTo>
                    <a:lnTo>
                      <a:pt x="2024244" y="442561"/>
                    </a:lnTo>
                    <a:lnTo>
                      <a:pt x="2049537" y="466329"/>
                    </a:lnTo>
                    <a:lnTo>
                      <a:pt x="2069847" y="494202"/>
                    </a:lnTo>
                    <a:lnTo>
                      <a:pt x="2081254" y="512574"/>
                    </a:lnTo>
                    <a:lnTo>
                      <a:pt x="2097459" y="548567"/>
                    </a:lnTo>
                    <a:lnTo>
                      <a:pt x="2104426" y="565629"/>
                    </a:lnTo>
                    <a:lnTo>
                      <a:pt x="2113178" y="610697"/>
                    </a:lnTo>
                    <a:lnTo>
                      <a:pt x="2113186" y="610744"/>
                    </a:lnTo>
                    <a:cubicBezTo>
                      <a:pt x="2111337" y="660615"/>
                      <a:pt x="2131062" y="714180"/>
                      <a:pt x="2131062" y="714180"/>
                    </a:cubicBezTo>
                    <a:cubicBezTo>
                      <a:pt x="2158800" y="709870"/>
                      <a:pt x="2150787" y="731419"/>
                      <a:pt x="2150787" y="731419"/>
                    </a:cubicBezTo>
                    <a:cubicBezTo>
                      <a:pt x="2132911" y="743733"/>
                      <a:pt x="2101474" y="747427"/>
                      <a:pt x="2101474" y="747427"/>
                    </a:cubicBezTo>
                    <a:cubicBezTo>
                      <a:pt x="2033670" y="757278"/>
                      <a:pt x="1982508" y="895807"/>
                      <a:pt x="1952921" y="907505"/>
                    </a:cubicBezTo>
                    <a:cubicBezTo>
                      <a:pt x="1922717" y="919819"/>
                      <a:pt x="1911005" y="967227"/>
                      <a:pt x="1928881" y="978925"/>
                    </a:cubicBezTo>
                    <a:cubicBezTo>
                      <a:pt x="1946757" y="990623"/>
                      <a:pt x="2018260" y="1052192"/>
                      <a:pt x="2073736" y="1060196"/>
                    </a:cubicBezTo>
                    <a:lnTo>
                      <a:pt x="2073743" y="1060198"/>
                    </a:lnTo>
                    <a:lnTo>
                      <a:pt x="2097783" y="1066644"/>
                    </a:lnTo>
                    <a:lnTo>
                      <a:pt x="2100829" y="1068805"/>
                    </a:lnTo>
                    <a:lnTo>
                      <a:pt x="2103045" y="1072843"/>
                    </a:lnTo>
                    <a:lnTo>
                      <a:pt x="2098094" y="1081062"/>
                    </a:lnTo>
                    <a:lnTo>
                      <a:pt x="2093461" y="1083592"/>
                    </a:lnTo>
                    <a:lnTo>
                      <a:pt x="2093462" y="1083592"/>
                    </a:lnTo>
                    <a:cubicBezTo>
                      <a:pt x="2093462" y="1083592"/>
                      <a:pt x="2102246" y="1079744"/>
                      <a:pt x="2104172" y="1074895"/>
                    </a:cubicBezTo>
                    <a:lnTo>
                      <a:pt x="2103045" y="1072843"/>
                    </a:lnTo>
                    <a:lnTo>
                      <a:pt x="2104086" y="1071116"/>
                    </a:lnTo>
                    <a:lnTo>
                      <a:pt x="2100829" y="1068805"/>
                    </a:lnTo>
                    <a:lnTo>
                      <a:pt x="2099963" y="1067228"/>
                    </a:lnTo>
                    <a:lnTo>
                      <a:pt x="2097783" y="1066644"/>
                    </a:lnTo>
                    <a:lnTo>
                      <a:pt x="2095928" y="1065327"/>
                    </a:lnTo>
                    <a:lnTo>
                      <a:pt x="2073743" y="1060198"/>
                    </a:lnTo>
                    <a:lnTo>
                      <a:pt x="2073737" y="1060196"/>
                    </a:lnTo>
                    <a:cubicBezTo>
                      <a:pt x="2018261" y="1052192"/>
                      <a:pt x="1946758" y="990623"/>
                      <a:pt x="1928882" y="978925"/>
                    </a:cubicBezTo>
                    <a:cubicBezTo>
                      <a:pt x="1911006" y="967227"/>
                      <a:pt x="1922718" y="919819"/>
                      <a:pt x="1952922" y="907505"/>
                    </a:cubicBezTo>
                    <a:cubicBezTo>
                      <a:pt x="1982509" y="895807"/>
                      <a:pt x="2033671" y="757278"/>
                      <a:pt x="2101475" y="747427"/>
                    </a:cubicBezTo>
                    <a:cubicBezTo>
                      <a:pt x="2101475" y="747427"/>
                      <a:pt x="2132912" y="743733"/>
                      <a:pt x="2150788" y="731419"/>
                    </a:cubicBezTo>
                    <a:cubicBezTo>
                      <a:pt x="2150788" y="731419"/>
                      <a:pt x="2158801" y="709870"/>
                      <a:pt x="2131063" y="714180"/>
                    </a:cubicBezTo>
                    <a:cubicBezTo>
                      <a:pt x="2131063" y="714180"/>
                      <a:pt x="2111338" y="660615"/>
                      <a:pt x="2113187" y="610744"/>
                    </a:cubicBezTo>
                    <a:lnTo>
                      <a:pt x="2113178" y="610697"/>
                    </a:lnTo>
                    <a:lnTo>
                      <a:pt x="2106098" y="569726"/>
                    </a:lnTo>
                    <a:lnTo>
                      <a:pt x="2104426" y="565629"/>
                    </a:lnTo>
                    <a:lnTo>
                      <a:pt x="2103883" y="562836"/>
                    </a:lnTo>
                    <a:lnTo>
                      <a:pt x="2097459" y="548567"/>
                    </a:lnTo>
                    <a:lnTo>
                      <a:pt x="2085660" y="519670"/>
                    </a:lnTo>
                    <a:lnTo>
                      <a:pt x="2081254" y="512574"/>
                    </a:lnTo>
                    <a:lnTo>
                      <a:pt x="2078052" y="505462"/>
                    </a:lnTo>
                    <a:lnTo>
                      <a:pt x="2069847" y="494202"/>
                    </a:lnTo>
                    <a:lnTo>
                      <a:pt x="2056749" y="473106"/>
                    </a:lnTo>
                    <a:lnTo>
                      <a:pt x="2049537" y="466329"/>
                    </a:lnTo>
                    <a:lnTo>
                      <a:pt x="2042975" y="457323"/>
                    </a:lnTo>
                    <a:cubicBezTo>
                      <a:pt x="2030551" y="444894"/>
                      <a:pt x="2017799" y="437121"/>
                      <a:pt x="2005933" y="437121"/>
                    </a:cubicBezTo>
                    <a:close/>
                    <a:moveTo>
                      <a:pt x="702237" y="416803"/>
                    </a:moveTo>
                    <a:lnTo>
                      <a:pt x="705907" y="417178"/>
                    </a:lnTo>
                    <a:lnTo>
                      <a:pt x="705909" y="417180"/>
                    </a:lnTo>
                    <a:lnTo>
                      <a:pt x="712474" y="422995"/>
                    </a:lnTo>
                    <a:lnTo>
                      <a:pt x="714429" y="426794"/>
                    </a:lnTo>
                    <a:lnTo>
                      <a:pt x="718821" y="441180"/>
                    </a:lnTo>
                    <a:lnTo>
                      <a:pt x="720598" y="451547"/>
                    </a:lnTo>
                    <a:lnTo>
                      <a:pt x="721049" y="457921"/>
                    </a:lnTo>
                    <a:lnTo>
                      <a:pt x="720729" y="490685"/>
                    </a:lnTo>
                    <a:cubicBezTo>
                      <a:pt x="721423" y="480757"/>
                      <a:pt x="721654" y="472157"/>
                      <a:pt x="721528" y="464707"/>
                    </a:cubicBezTo>
                    <a:lnTo>
                      <a:pt x="721049" y="457921"/>
                    </a:lnTo>
                    <a:lnTo>
                      <a:pt x="721083" y="454374"/>
                    </a:lnTo>
                    <a:lnTo>
                      <a:pt x="720598" y="451547"/>
                    </a:lnTo>
                    <a:lnTo>
                      <a:pt x="720181" y="445634"/>
                    </a:lnTo>
                    <a:lnTo>
                      <a:pt x="718821" y="441180"/>
                    </a:lnTo>
                    <a:lnTo>
                      <a:pt x="717317" y="432406"/>
                    </a:lnTo>
                    <a:lnTo>
                      <a:pt x="714429" y="426794"/>
                    </a:lnTo>
                    <a:lnTo>
                      <a:pt x="713564" y="423960"/>
                    </a:lnTo>
                    <a:lnTo>
                      <a:pt x="712474" y="422995"/>
                    </a:lnTo>
                    <a:lnTo>
                      <a:pt x="711551" y="421200"/>
                    </a:lnTo>
                    <a:lnTo>
                      <a:pt x="705909" y="417180"/>
                    </a:lnTo>
                    <a:lnTo>
                      <a:pt x="705907" y="417178"/>
                    </a:lnTo>
                    <a:cubicBezTo>
                      <a:pt x="703740" y="416457"/>
                      <a:pt x="702237" y="416803"/>
                      <a:pt x="702237" y="416803"/>
                    </a:cubicBezTo>
                    <a:close/>
                    <a:moveTo>
                      <a:pt x="2390433" y="412599"/>
                    </a:moveTo>
                    <a:cubicBezTo>
                      <a:pt x="2377546" y="412955"/>
                      <a:pt x="2363908" y="416033"/>
                      <a:pt x="2350501" y="422960"/>
                    </a:cubicBezTo>
                    <a:cubicBezTo>
                      <a:pt x="2297491" y="450666"/>
                      <a:pt x="2340639" y="506078"/>
                      <a:pt x="2295025" y="553486"/>
                    </a:cubicBezTo>
                    <a:lnTo>
                      <a:pt x="2295000" y="553516"/>
                    </a:lnTo>
                    <a:lnTo>
                      <a:pt x="2275528" y="576033"/>
                    </a:lnTo>
                    <a:lnTo>
                      <a:pt x="2273410" y="579494"/>
                    </a:lnTo>
                    <a:lnTo>
                      <a:pt x="2271448" y="581855"/>
                    </a:lnTo>
                    <a:lnTo>
                      <a:pt x="2269925" y="585188"/>
                    </a:lnTo>
                    <a:lnTo>
                      <a:pt x="2266204" y="591267"/>
                    </a:lnTo>
                    <a:lnTo>
                      <a:pt x="2266031" y="593710"/>
                    </a:lnTo>
                    <a:lnTo>
                      <a:pt x="2264051" y="598046"/>
                    </a:lnTo>
                    <a:cubicBezTo>
                      <a:pt x="2262818" y="605511"/>
                      <a:pt x="2267287" y="607050"/>
                      <a:pt x="2267287" y="607050"/>
                    </a:cubicBezTo>
                    <a:lnTo>
                      <a:pt x="2267288" y="607050"/>
                    </a:lnTo>
                    <a:lnTo>
                      <a:pt x="2265208" y="605347"/>
                    </a:lnTo>
                    <a:lnTo>
                      <a:pt x="2266031" y="593710"/>
                    </a:lnTo>
                    <a:lnTo>
                      <a:pt x="2269925" y="585188"/>
                    </a:lnTo>
                    <a:lnTo>
                      <a:pt x="2273410" y="579494"/>
                    </a:lnTo>
                    <a:lnTo>
                      <a:pt x="2295000" y="553516"/>
                    </a:lnTo>
                    <a:lnTo>
                      <a:pt x="2295026" y="553486"/>
                    </a:lnTo>
                    <a:cubicBezTo>
                      <a:pt x="2340640" y="506078"/>
                      <a:pt x="2297492" y="450666"/>
                      <a:pt x="2350502" y="422960"/>
                    </a:cubicBezTo>
                    <a:lnTo>
                      <a:pt x="2390433" y="412599"/>
                    </a:lnTo>
                    <a:close/>
                    <a:moveTo>
                      <a:pt x="1963939" y="378169"/>
                    </a:moveTo>
                    <a:cubicBezTo>
                      <a:pt x="1937203" y="381709"/>
                      <a:pt x="1920868" y="394638"/>
                      <a:pt x="1912855" y="417419"/>
                    </a:cubicBezTo>
                    <a:cubicBezTo>
                      <a:pt x="1897445" y="462980"/>
                      <a:pt x="1915320" y="541787"/>
                      <a:pt x="1966482" y="553486"/>
                    </a:cubicBezTo>
                    <a:cubicBezTo>
                      <a:pt x="2018260" y="565799"/>
                      <a:pt x="2021958" y="632909"/>
                      <a:pt x="2021958" y="632909"/>
                    </a:cubicBezTo>
                    <a:cubicBezTo>
                      <a:pt x="2021188" y="639066"/>
                      <a:pt x="2020205" y="643770"/>
                      <a:pt x="2019057" y="647243"/>
                    </a:cubicBezTo>
                    <a:lnTo>
                      <a:pt x="2015158" y="654188"/>
                    </a:lnTo>
                    <a:lnTo>
                      <a:pt x="2015159" y="654189"/>
                    </a:lnTo>
                    <a:cubicBezTo>
                      <a:pt x="2018029" y="651726"/>
                      <a:pt x="2020418" y="645223"/>
                      <a:pt x="2021959" y="632909"/>
                    </a:cubicBezTo>
                    <a:cubicBezTo>
                      <a:pt x="2021959" y="632909"/>
                      <a:pt x="2018261" y="565799"/>
                      <a:pt x="1966483" y="553486"/>
                    </a:cubicBezTo>
                    <a:cubicBezTo>
                      <a:pt x="1915321" y="541787"/>
                      <a:pt x="1897446" y="462980"/>
                      <a:pt x="1912856" y="417419"/>
                    </a:cubicBezTo>
                    <a:cubicBezTo>
                      <a:pt x="1916863" y="406029"/>
                      <a:pt x="1922949" y="397101"/>
                      <a:pt x="1931377" y="390579"/>
                    </a:cubicBezTo>
                    <a:lnTo>
                      <a:pt x="1963940" y="378169"/>
                    </a:lnTo>
                    <a:close/>
                    <a:moveTo>
                      <a:pt x="1376701" y="374570"/>
                    </a:moveTo>
                    <a:lnTo>
                      <a:pt x="1376700" y="374571"/>
                    </a:lnTo>
                    <a:lnTo>
                      <a:pt x="1388912" y="376783"/>
                    </a:lnTo>
                    <a:cubicBezTo>
                      <a:pt x="1404939" y="390328"/>
                      <a:pt x="1407404" y="427270"/>
                      <a:pt x="1407404" y="427270"/>
                    </a:cubicBezTo>
                    <a:cubicBezTo>
                      <a:pt x="1420657" y="458977"/>
                      <a:pt x="1435143" y="466827"/>
                      <a:pt x="1446315" y="466751"/>
                    </a:cubicBezTo>
                    <a:lnTo>
                      <a:pt x="1446315" y="466750"/>
                    </a:lnTo>
                    <a:lnTo>
                      <a:pt x="1427640" y="458929"/>
                    </a:lnTo>
                    <a:cubicBezTo>
                      <a:pt x="1420966" y="453013"/>
                      <a:pt x="1414031" y="443124"/>
                      <a:pt x="1407405" y="427270"/>
                    </a:cubicBezTo>
                    <a:cubicBezTo>
                      <a:pt x="1407405" y="427270"/>
                      <a:pt x="1404940" y="390328"/>
                      <a:pt x="1388913" y="376783"/>
                    </a:cubicBezTo>
                    <a:cubicBezTo>
                      <a:pt x="1384906" y="373551"/>
                      <a:pt x="1380592" y="372935"/>
                      <a:pt x="1376701" y="374570"/>
                    </a:cubicBezTo>
                    <a:close/>
                    <a:moveTo>
                      <a:pt x="2162702" y="330126"/>
                    </a:moveTo>
                    <a:lnTo>
                      <a:pt x="2162702" y="330126"/>
                    </a:lnTo>
                    <a:lnTo>
                      <a:pt x="2198250" y="339842"/>
                    </a:lnTo>
                    <a:lnTo>
                      <a:pt x="2235564" y="358774"/>
                    </a:lnTo>
                    <a:lnTo>
                      <a:pt x="2242980" y="363926"/>
                    </a:lnTo>
                    <a:lnTo>
                      <a:pt x="2254374" y="373450"/>
                    </a:lnTo>
                    <a:lnTo>
                      <a:pt x="2266805" y="386930"/>
                    </a:lnTo>
                    <a:lnTo>
                      <a:pt x="2266815" y="386942"/>
                    </a:lnTo>
                    <a:cubicBezTo>
                      <a:pt x="2269405" y="389520"/>
                      <a:pt x="2272218" y="391098"/>
                      <a:pt x="2277149" y="391560"/>
                    </a:cubicBezTo>
                    <a:lnTo>
                      <a:pt x="2277150" y="391560"/>
                    </a:lnTo>
                    <a:lnTo>
                      <a:pt x="2266816" y="386942"/>
                    </a:lnTo>
                    <a:lnTo>
                      <a:pt x="2266805" y="386930"/>
                    </a:lnTo>
                    <a:lnTo>
                      <a:pt x="2257810" y="376322"/>
                    </a:lnTo>
                    <a:lnTo>
                      <a:pt x="2254374" y="373450"/>
                    </a:lnTo>
                    <a:lnTo>
                      <a:pt x="2250249" y="368977"/>
                    </a:lnTo>
                    <a:lnTo>
                      <a:pt x="2242980" y="363926"/>
                    </a:lnTo>
                    <a:lnTo>
                      <a:pt x="2238750" y="360391"/>
                    </a:lnTo>
                    <a:lnTo>
                      <a:pt x="2235564" y="358774"/>
                    </a:lnTo>
                    <a:lnTo>
                      <a:pt x="2231080" y="355659"/>
                    </a:lnTo>
                    <a:cubicBezTo>
                      <a:pt x="2222681" y="350787"/>
                      <a:pt x="2212005" y="345499"/>
                      <a:pt x="2198251" y="339842"/>
                    </a:cubicBezTo>
                    <a:cubicBezTo>
                      <a:pt x="2179913" y="332454"/>
                      <a:pt x="2168779" y="329760"/>
                      <a:pt x="2162702" y="330126"/>
                    </a:cubicBezTo>
                    <a:close/>
                    <a:moveTo>
                      <a:pt x="1722646" y="308865"/>
                    </a:moveTo>
                    <a:cubicBezTo>
                      <a:pt x="1692683" y="308519"/>
                      <a:pt x="1661978" y="312137"/>
                      <a:pt x="1634240" y="321372"/>
                    </a:cubicBezTo>
                    <a:cubicBezTo>
                      <a:pt x="1661978" y="312137"/>
                      <a:pt x="1692683" y="308519"/>
                      <a:pt x="1722646" y="308865"/>
                    </a:cubicBezTo>
                    <a:close/>
                    <a:moveTo>
                      <a:pt x="2276677" y="307057"/>
                    </a:moveTo>
                    <a:cubicBezTo>
                      <a:pt x="2267556" y="307441"/>
                      <a:pt x="2261739" y="308442"/>
                      <a:pt x="2261739" y="308442"/>
                    </a:cubicBezTo>
                    <a:lnTo>
                      <a:pt x="2201515" y="313492"/>
                    </a:lnTo>
                    <a:lnTo>
                      <a:pt x="2201515" y="313492"/>
                    </a:lnTo>
                    <a:cubicBezTo>
                      <a:pt x="2221250" y="314907"/>
                      <a:pt x="2241861" y="313829"/>
                      <a:pt x="2261740" y="308442"/>
                    </a:cubicBezTo>
                    <a:lnTo>
                      <a:pt x="2276678" y="307057"/>
                    </a:lnTo>
                    <a:close/>
                    <a:moveTo>
                      <a:pt x="1491852" y="284430"/>
                    </a:moveTo>
                    <a:lnTo>
                      <a:pt x="1491852" y="284430"/>
                    </a:lnTo>
                    <a:lnTo>
                      <a:pt x="1528527" y="291683"/>
                    </a:lnTo>
                    <a:lnTo>
                      <a:pt x="1528528" y="291683"/>
                    </a:lnTo>
                    <a:close/>
                    <a:moveTo>
                      <a:pt x="2045959" y="268836"/>
                    </a:moveTo>
                    <a:cubicBezTo>
                      <a:pt x="2025271" y="270668"/>
                      <a:pt x="2008484" y="283302"/>
                      <a:pt x="2000798" y="296574"/>
                    </a:cubicBezTo>
                    <a:lnTo>
                      <a:pt x="1999405" y="303145"/>
                    </a:lnTo>
                    <a:lnTo>
                      <a:pt x="1996823" y="306490"/>
                    </a:lnTo>
                    <a:lnTo>
                      <a:pt x="1997476" y="312248"/>
                    </a:lnTo>
                    <a:lnTo>
                      <a:pt x="1996746" y="315691"/>
                    </a:lnTo>
                    <a:lnTo>
                      <a:pt x="1997997" y="316846"/>
                    </a:lnTo>
                    <a:lnTo>
                      <a:pt x="1998324" y="319727"/>
                    </a:lnTo>
                    <a:lnTo>
                      <a:pt x="2010243" y="328141"/>
                    </a:lnTo>
                    <a:lnTo>
                      <a:pt x="2010246" y="328144"/>
                    </a:lnTo>
                    <a:cubicBezTo>
                      <a:pt x="2094694" y="352156"/>
                      <a:pt x="2134760" y="397717"/>
                      <a:pt x="2152636" y="405105"/>
                    </a:cubicBezTo>
                    <a:lnTo>
                      <a:pt x="2152644" y="405111"/>
                    </a:lnTo>
                    <a:lnTo>
                      <a:pt x="2174052" y="422941"/>
                    </a:lnTo>
                    <a:lnTo>
                      <a:pt x="2178554" y="436361"/>
                    </a:lnTo>
                    <a:lnTo>
                      <a:pt x="2162499" y="440815"/>
                    </a:lnTo>
                    <a:lnTo>
                      <a:pt x="2162499" y="440815"/>
                    </a:lnTo>
                    <a:cubicBezTo>
                      <a:pt x="2180375" y="440815"/>
                      <a:pt x="2182379" y="433888"/>
                      <a:pt x="2177679" y="425961"/>
                    </a:cubicBezTo>
                    <a:lnTo>
                      <a:pt x="2174052" y="422941"/>
                    </a:lnTo>
                    <a:lnTo>
                      <a:pt x="2173039" y="419921"/>
                    </a:lnTo>
                    <a:lnTo>
                      <a:pt x="2152644" y="405111"/>
                    </a:lnTo>
                    <a:lnTo>
                      <a:pt x="2152637" y="405105"/>
                    </a:lnTo>
                    <a:cubicBezTo>
                      <a:pt x="2134761" y="397717"/>
                      <a:pt x="2094695" y="352156"/>
                      <a:pt x="2010247" y="328144"/>
                    </a:cubicBezTo>
                    <a:lnTo>
                      <a:pt x="2010243" y="328141"/>
                    </a:lnTo>
                    <a:lnTo>
                      <a:pt x="1997997" y="316846"/>
                    </a:lnTo>
                    <a:lnTo>
                      <a:pt x="1997476" y="312248"/>
                    </a:lnTo>
                    <a:lnTo>
                      <a:pt x="1999405" y="303145"/>
                    </a:lnTo>
                    <a:lnTo>
                      <a:pt x="2018504" y="278415"/>
                    </a:lnTo>
                    <a:lnTo>
                      <a:pt x="2045960" y="268836"/>
                    </a:lnTo>
                    <a:close/>
                    <a:moveTo>
                      <a:pt x="1742188" y="244411"/>
                    </a:moveTo>
                    <a:lnTo>
                      <a:pt x="1782072" y="251164"/>
                    </a:lnTo>
                    <a:cubicBezTo>
                      <a:pt x="1792117" y="253530"/>
                      <a:pt x="1798204" y="255493"/>
                      <a:pt x="1798204" y="255493"/>
                    </a:cubicBezTo>
                    <a:cubicBezTo>
                      <a:pt x="1820703" y="264728"/>
                      <a:pt x="1836228" y="266883"/>
                      <a:pt x="1846861" y="264921"/>
                    </a:cubicBezTo>
                    <a:lnTo>
                      <a:pt x="1846861" y="264920"/>
                    </a:lnTo>
                    <a:lnTo>
                      <a:pt x="1826983" y="264406"/>
                    </a:lnTo>
                    <a:cubicBezTo>
                      <a:pt x="1818960" y="262958"/>
                      <a:pt x="1809454" y="260111"/>
                      <a:pt x="1798205" y="255493"/>
                    </a:cubicBezTo>
                    <a:cubicBezTo>
                      <a:pt x="1798205" y="255493"/>
                      <a:pt x="1773857" y="247643"/>
                      <a:pt x="1742189" y="244411"/>
                    </a:cubicBezTo>
                    <a:close/>
                    <a:moveTo>
                      <a:pt x="1258331" y="208229"/>
                    </a:moveTo>
                    <a:lnTo>
                      <a:pt x="1235624" y="208510"/>
                    </a:lnTo>
                    <a:lnTo>
                      <a:pt x="1228251" y="210998"/>
                    </a:lnTo>
                    <a:lnTo>
                      <a:pt x="1224160" y="211375"/>
                    </a:lnTo>
                    <a:lnTo>
                      <a:pt x="1216328" y="215022"/>
                    </a:lnTo>
                    <a:lnTo>
                      <a:pt x="1207474" y="218011"/>
                    </a:lnTo>
                    <a:lnTo>
                      <a:pt x="1197153" y="223954"/>
                    </a:lnTo>
                    <a:lnTo>
                      <a:pt x="1192085" y="226314"/>
                    </a:lnTo>
                    <a:lnTo>
                      <a:pt x="1187324" y="229613"/>
                    </a:lnTo>
                    <a:lnTo>
                      <a:pt x="1182930" y="232143"/>
                    </a:lnTo>
                    <a:lnTo>
                      <a:pt x="1171833" y="240347"/>
                    </a:lnTo>
                    <a:lnTo>
                      <a:pt x="1168299" y="242796"/>
                    </a:lnTo>
                    <a:lnTo>
                      <a:pt x="1166591" y="244223"/>
                    </a:lnTo>
                    <a:lnTo>
                      <a:pt x="1165576" y="244973"/>
                    </a:lnTo>
                    <a:lnTo>
                      <a:pt x="1159034" y="250535"/>
                    </a:lnTo>
                    <a:lnTo>
                      <a:pt x="1158994" y="250568"/>
                    </a:lnTo>
                    <a:cubicBezTo>
                      <a:pt x="1103517" y="366317"/>
                      <a:pt x="1051123" y="398332"/>
                      <a:pt x="1000578" y="419266"/>
                    </a:cubicBezTo>
                    <a:cubicBezTo>
                      <a:pt x="950649" y="440199"/>
                      <a:pt x="966676" y="540556"/>
                      <a:pt x="966676" y="540556"/>
                    </a:cubicBezTo>
                    <a:cubicBezTo>
                      <a:pt x="963055" y="553716"/>
                      <a:pt x="960579" y="565107"/>
                      <a:pt x="959020" y="574964"/>
                    </a:cubicBezTo>
                    <a:lnTo>
                      <a:pt x="958252" y="583939"/>
                    </a:lnTo>
                    <a:lnTo>
                      <a:pt x="957341" y="588629"/>
                    </a:lnTo>
                    <a:lnTo>
                      <a:pt x="957531" y="592353"/>
                    </a:lnTo>
                    <a:lnTo>
                      <a:pt x="956862" y="600172"/>
                    </a:lnTo>
                    <a:cubicBezTo>
                      <a:pt x="956948" y="614227"/>
                      <a:pt x="959780" y="623097"/>
                      <a:pt x="963517" y="628677"/>
                    </a:cubicBezTo>
                    <a:lnTo>
                      <a:pt x="965238" y="629924"/>
                    </a:lnTo>
                    <a:lnTo>
                      <a:pt x="966461" y="632274"/>
                    </a:lnTo>
                    <a:lnTo>
                      <a:pt x="975601" y="637438"/>
                    </a:lnTo>
                    <a:lnTo>
                      <a:pt x="975604" y="637440"/>
                    </a:lnTo>
                    <a:cubicBezTo>
                      <a:pt x="979312" y="638335"/>
                      <a:pt x="982086" y="637835"/>
                      <a:pt x="982086" y="637835"/>
                    </a:cubicBezTo>
                    <a:lnTo>
                      <a:pt x="982086" y="637835"/>
                    </a:lnTo>
                    <a:lnTo>
                      <a:pt x="975605" y="637440"/>
                    </a:lnTo>
                    <a:lnTo>
                      <a:pt x="975601" y="637438"/>
                    </a:lnTo>
                    <a:lnTo>
                      <a:pt x="965238" y="629924"/>
                    </a:lnTo>
                    <a:lnTo>
                      <a:pt x="958821" y="617603"/>
                    </a:lnTo>
                    <a:lnTo>
                      <a:pt x="957531" y="592353"/>
                    </a:lnTo>
                    <a:lnTo>
                      <a:pt x="958252" y="583939"/>
                    </a:lnTo>
                    <a:lnTo>
                      <a:pt x="966677" y="540556"/>
                    </a:lnTo>
                    <a:cubicBezTo>
                      <a:pt x="966677" y="540556"/>
                      <a:pt x="950650" y="440199"/>
                      <a:pt x="1000579" y="419266"/>
                    </a:cubicBezTo>
                    <a:cubicBezTo>
                      <a:pt x="1051124" y="398332"/>
                      <a:pt x="1103518" y="366317"/>
                      <a:pt x="1158995" y="250568"/>
                    </a:cubicBezTo>
                    <a:lnTo>
                      <a:pt x="1159034" y="250535"/>
                    </a:lnTo>
                    <a:lnTo>
                      <a:pt x="1166591" y="244223"/>
                    </a:lnTo>
                    <a:lnTo>
                      <a:pt x="1171833" y="240347"/>
                    </a:lnTo>
                    <a:lnTo>
                      <a:pt x="1187324" y="229613"/>
                    </a:lnTo>
                    <a:lnTo>
                      <a:pt x="1197153" y="223954"/>
                    </a:lnTo>
                    <a:lnTo>
                      <a:pt x="1216328" y="215022"/>
                    </a:lnTo>
                    <a:lnTo>
                      <a:pt x="1228251" y="210998"/>
                    </a:lnTo>
                    <a:close/>
                    <a:moveTo>
                      <a:pt x="1240946" y="169855"/>
                    </a:moveTo>
                    <a:cubicBezTo>
                      <a:pt x="1223559" y="169148"/>
                      <a:pt x="1208367" y="170789"/>
                      <a:pt x="1195047" y="173960"/>
                    </a:cubicBezTo>
                    <a:lnTo>
                      <a:pt x="1187197" y="176966"/>
                    </a:lnTo>
                    <a:lnTo>
                      <a:pt x="1182340" y="177609"/>
                    </a:lnTo>
                    <a:lnTo>
                      <a:pt x="1174148" y="181965"/>
                    </a:lnTo>
                    <a:lnTo>
                      <a:pt x="1160387" y="187236"/>
                    </a:lnTo>
                    <a:lnTo>
                      <a:pt x="1152591" y="193427"/>
                    </a:lnTo>
                    <a:lnTo>
                      <a:pt x="1142573" y="198754"/>
                    </a:lnTo>
                    <a:lnTo>
                      <a:pt x="1117081" y="221627"/>
                    </a:lnTo>
                    <a:lnTo>
                      <a:pt x="1117078" y="221630"/>
                    </a:lnTo>
                    <a:cubicBezTo>
                      <a:pt x="1090573" y="247489"/>
                      <a:pt x="1109065" y="316446"/>
                      <a:pt x="1006125" y="350925"/>
                    </a:cubicBezTo>
                    <a:cubicBezTo>
                      <a:pt x="948222" y="369972"/>
                      <a:pt x="926204" y="400903"/>
                      <a:pt x="919887" y="432760"/>
                    </a:cubicBezTo>
                    <a:cubicBezTo>
                      <a:pt x="926204" y="400903"/>
                      <a:pt x="948222" y="369972"/>
                      <a:pt x="1006125" y="350925"/>
                    </a:cubicBezTo>
                    <a:cubicBezTo>
                      <a:pt x="1109065" y="316446"/>
                      <a:pt x="1090573" y="247489"/>
                      <a:pt x="1117078" y="221630"/>
                    </a:cubicBezTo>
                    <a:lnTo>
                      <a:pt x="1117081" y="221627"/>
                    </a:lnTo>
                    <a:lnTo>
                      <a:pt x="1152591" y="193427"/>
                    </a:lnTo>
                    <a:lnTo>
                      <a:pt x="1174148" y="181965"/>
                    </a:lnTo>
                    <a:lnTo>
                      <a:pt x="1187197" y="176966"/>
                    </a:lnTo>
                    <a:lnTo>
                      <a:pt x="1240946" y="169855"/>
                    </a:lnTo>
                    <a:close/>
                    <a:moveTo>
                      <a:pt x="1250154" y="106699"/>
                    </a:moveTo>
                    <a:lnTo>
                      <a:pt x="1301999" y="118811"/>
                    </a:lnTo>
                    <a:lnTo>
                      <a:pt x="1302001" y="118813"/>
                    </a:lnTo>
                    <a:lnTo>
                      <a:pt x="1327415" y="138605"/>
                    </a:lnTo>
                    <a:lnTo>
                      <a:pt x="1330640" y="144977"/>
                    </a:lnTo>
                    <a:lnTo>
                      <a:pt x="1333005" y="156715"/>
                    </a:lnTo>
                    <a:lnTo>
                      <a:pt x="1327830" y="180110"/>
                    </a:lnTo>
                    <a:lnTo>
                      <a:pt x="1322957" y="187152"/>
                    </a:lnTo>
                    <a:lnTo>
                      <a:pt x="1322957" y="187152"/>
                    </a:lnTo>
                    <a:cubicBezTo>
                      <a:pt x="1322957" y="187152"/>
                      <a:pt x="1332203" y="176531"/>
                      <a:pt x="1334206" y="162678"/>
                    </a:cubicBezTo>
                    <a:lnTo>
                      <a:pt x="1333005" y="156715"/>
                    </a:lnTo>
                    <a:lnTo>
                      <a:pt x="1334093" y="151798"/>
                    </a:lnTo>
                    <a:lnTo>
                      <a:pt x="1330640" y="144977"/>
                    </a:lnTo>
                    <a:lnTo>
                      <a:pt x="1329718" y="140398"/>
                    </a:lnTo>
                    <a:lnTo>
                      <a:pt x="1327415" y="138605"/>
                    </a:lnTo>
                    <a:lnTo>
                      <a:pt x="1325449" y="134720"/>
                    </a:lnTo>
                    <a:lnTo>
                      <a:pt x="1302001" y="118813"/>
                    </a:lnTo>
                    <a:lnTo>
                      <a:pt x="1301999" y="118811"/>
                    </a:lnTo>
                    <a:cubicBezTo>
                      <a:pt x="1287360" y="112192"/>
                      <a:pt x="1269484" y="108190"/>
                      <a:pt x="1250154" y="106699"/>
                    </a:cubicBezTo>
                    <a:close/>
                    <a:moveTo>
                      <a:pt x="1563370" y="77426"/>
                    </a:moveTo>
                    <a:cubicBezTo>
                      <a:pt x="1548231" y="77048"/>
                      <a:pt x="1534549" y="77997"/>
                      <a:pt x="1522116" y="79997"/>
                    </a:cubicBezTo>
                    <a:lnTo>
                      <a:pt x="1519315" y="80733"/>
                    </a:lnTo>
                    <a:lnTo>
                      <a:pt x="1516864" y="80917"/>
                    </a:lnTo>
                    <a:lnTo>
                      <a:pt x="1512508" y="82522"/>
                    </a:lnTo>
                    <a:lnTo>
                      <a:pt x="1488353" y="88869"/>
                    </a:lnTo>
                    <a:lnTo>
                      <a:pt x="1477324" y="95483"/>
                    </a:lnTo>
                    <a:lnTo>
                      <a:pt x="1464426" y="100234"/>
                    </a:lnTo>
                    <a:lnTo>
                      <a:pt x="1447183" y="113555"/>
                    </a:lnTo>
                    <a:lnTo>
                      <a:pt x="1438286" y="118890"/>
                    </a:lnTo>
                    <a:lnTo>
                      <a:pt x="1431677" y="125534"/>
                    </a:lnTo>
                    <a:lnTo>
                      <a:pt x="1427160" y="129023"/>
                    </a:lnTo>
                    <a:lnTo>
                      <a:pt x="1405024" y="152329"/>
                    </a:lnTo>
                    <a:lnTo>
                      <a:pt x="1403139" y="154225"/>
                    </a:lnTo>
                    <a:cubicBezTo>
                      <a:pt x="1392796" y="165415"/>
                      <a:pt x="1383269" y="175281"/>
                      <a:pt x="1372886" y="181611"/>
                    </a:cubicBezTo>
                    <a:cubicBezTo>
                      <a:pt x="1325423" y="210548"/>
                      <a:pt x="1343915" y="345383"/>
                      <a:pt x="1343915" y="345383"/>
                    </a:cubicBezTo>
                    <a:cubicBezTo>
                      <a:pt x="1304465" y="366317"/>
                      <a:pt x="1296452" y="427270"/>
                      <a:pt x="1296452" y="427270"/>
                    </a:cubicBezTo>
                    <a:cubicBezTo>
                      <a:pt x="1301999" y="479603"/>
                      <a:pt x="1251454" y="530089"/>
                      <a:pt x="1251454" y="530089"/>
                    </a:cubicBezTo>
                    <a:cubicBezTo>
                      <a:pt x="1156528" y="611976"/>
                      <a:pt x="1232962" y="711717"/>
                      <a:pt x="1232962" y="711717"/>
                    </a:cubicBezTo>
                    <a:cubicBezTo>
                      <a:pt x="1246523" y="920435"/>
                      <a:pt x="1283507" y="938906"/>
                      <a:pt x="1283507" y="938906"/>
                    </a:cubicBezTo>
                    <a:lnTo>
                      <a:pt x="1283525" y="938921"/>
                    </a:lnTo>
                    <a:lnTo>
                      <a:pt x="1312878" y="964229"/>
                    </a:lnTo>
                    <a:lnTo>
                      <a:pt x="1317923" y="970009"/>
                    </a:lnTo>
                    <a:lnTo>
                      <a:pt x="1324020" y="978931"/>
                    </a:lnTo>
                    <a:lnTo>
                      <a:pt x="1327369" y="991979"/>
                    </a:lnTo>
                    <a:lnTo>
                      <a:pt x="1325423" y="994317"/>
                    </a:lnTo>
                    <a:lnTo>
                      <a:pt x="1325424" y="994317"/>
                    </a:lnTo>
                    <a:cubicBezTo>
                      <a:pt x="1325424" y="994317"/>
                      <a:pt x="1330047" y="991700"/>
                      <a:pt x="1327119" y="983466"/>
                    </a:cubicBezTo>
                    <a:lnTo>
                      <a:pt x="1324020" y="978931"/>
                    </a:lnTo>
                    <a:lnTo>
                      <a:pt x="1323316" y="976190"/>
                    </a:lnTo>
                    <a:lnTo>
                      <a:pt x="1317923" y="970009"/>
                    </a:lnTo>
                    <a:lnTo>
                      <a:pt x="1315542" y="966525"/>
                    </a:lnTo>
                    <a:lnTo>
                      <a:pt x="1312878" y="964229"/>
                    </a:lnTo>
                    <a:lnTo>
                      <a:pt x="1309807" y="960709"/>
                    </a:lnTo>
                    <a:lnTo>
                      <a:pt x="1283525" y="938921"/>
                    </a:lnTo>
                    <a:lnTo>
                      <a:pt x="1283508" y="938906"/>
                    </a:lnTo>
                    <a:cubicBezTo>
                      <a:pt x="1283508" y="938906"/>
                      <a:pt x="1246524" y="920435"/>
                      <a:pt x="1232963" y="711717"/>
                    </a:cubicBezTo>
                    <a:cubicBezTo>
                      <a:pt x="1232963" y="711717"/>
                      <a:pt x="1156529" y="611976"/>
                      <a:pt x="1251455" y="530089"/>
                    </a:cubicBezTo>
                    <a:cubicBezTo>
                      <a:pt x="1251455" y="530089"/>
                      <a:pt x="1302000" y="479603"/>
                      <a:pt x="1296453" y="427270"/>
                    </a:cubicBezTo>
                    <a:cubicBezTo>
                      <a:pt x="1296453" y="427270"/>
                      <a:pt x="1304466" y="366317"/>
                      <a:pt x="1343916" y="345383"/>
                    </a:cubicBezTo>
                    <a:cubicBezTo>
                      <a:pt x="1343916" y="345383"/>
                      <a:pt x="1325424" y="210548"/>
                      <a:pt x="1372887" y="181611"/>
                    </a:cubicBezTo>
                    <a:cubicBezTo>
                      <a:pt x="1381786" y="176185"/>
                      <a:pt x="1390057" y="168162"/>
                      <a:pt x="1398752" y="158933"/>
                    </a:cubicBezTo>
                    <a:lnTo>
                      <a:pt x="1405024" y="152329"/>
                    </a:lnTo>
                    <a:lnTo>
                      <a:pt x="1431677" y="125534"/>
                    </a:lnTo>
                    <a:lnTo>
                      <a:pt x="1447183" y="113555"/>
                    </a:lnTo>
                    <a:lnTo>
                      <a:pt x="1477324" y="95483"/>
                    </a:lnTo>
                    <a:lnTo>
                      <a:pt x="1512508" y="82522"/>
                    </a:lnTo>
                    <a:lnTo>
                      <a:pt x="1519315" y="80733"/>
                    </a:lnTo>
                    <a:lnTo>
                      <a:pt x="1563370" y="77426"/>
                    </a:lnTo>
                    <a:close/>
                    <a:moveTo>
                      <a:pt x="1758754" y="70787"/>
                    </a:moveTo>
                    <a:cubicBezTo>
                      <a:pt x="1743498" y="70171"/>
                      <a:pt x="1733867" y="72172"/>
                      <a:pt x="1728001" y="75520"/>
                    </a:cubicBezTo>
                    <a:lnTo>
                      <a:pt x="1727998" y="75525"/>
                    </a:lnTo>
                    <a:lnTo>
                      <a:pt x="1720376" y="84789"/>
                    </a:lnTo>
                    <a:lnTo>
                      <a:pt x="1720467" y="87354"/>
                    </a:lnTo>
                    <a:lnTo>
                      <a:pt x="1719843" y="88334"/>
                    </a:lnTo>
                    <a:lnTo>
                      <a:pt x="1720613" y="91443"/>
                    </a:lnTo>
                    <a:lnTo>
                      <a:pt x="1720753" y="95390"/>
                    </a:lnTo>
                    <a:lnTo>
                      <a:pt x="1722774" y="100181"/>
                    </a:lnTo>
                    <a:lnTo>
                      <a:pt x="1723128" y="101610"/>
                    </a:lnTo>
                    <a:lnTo>
                      <a:pt x="1724025" y="103145"/>
                    </a:lnTo>
                    <a:lnTo>
                      <a:pt x="1724431" y="104108"/>
                    </a:lnTo>
                    <a:lnTo>
                      <a:pt x="1726687" y="107704"/>
                    </a:lnTo>
                    <a:lnTo>
                      <a:pt x="1726701" y="107728"/>
                    </a:lnTo>
                    <a:lnTo>
                      <a:pt x="1726708" y="107741"/>
                    </a:lnTo>
                    <a:lnTo>
                      <a:pt x="1741857" y="142460"/>
                    </a:lnTo>
                    <a:lnTo>
                      <a:pt x="1742335" y="152329"/>
                    </a:lnTo>
                    <a:lnTo>
                      <a:pt x="1738549" y="175334"/>
                    </a:lnTo>
                    <a:lnTo>
                      <a:pt x="1735331" y="183550"/>
                    </a:lnTo>
                    <a:lnTo>
                      <a:pt x="1715961" y="206248"/>
                    </a:lnTo>
                    <a:lnTo>
                      <a:pt x="1715952" y="206257"/>
                    </a:lnTo>
                    <a:lnTo>
                      <a:pt x="1684786" y="216089"/>
                    </a:lnTo>
                    <a:lnTo>
                      <a:pt x="1684786" y="216089"/>
                    </a:lnTo>
                    <a:cubicBezTo>
                      <a:pt x="1696036" y="216089"/>
                      <a:pt x="1706784" y="212472"/>
                      <a:pt x="1715953" y="206257"/>
                    </a:cubicBezTo>
                    <a:lnTo>
                      <a:pt x="1715961" y="206248"/>
                    </a:lnTo>
                    <a:lnTo>
                      <a:pt x="1733462" y="188322"/>
                    </a:lnTo>
                    <a:lnTo>
                      <a:pt x="1735331" y="183550"/>
                    </a:lnTo>
                    <a:lnTo>
                      <a:pt x="1737643" y="180841"/>
                    </a:lnTo>
                    <a:lnTo>
                      <a:pt x="1738549" y="175334"/>
                    </a:lnTo>
                    <a:lnTo>
                      <a:pt x="1742910" y="164201"/>
                    </a:lnTo>
                    <a:lnTo>
                      <a:pt x="1742335" y="152329"/>
                    </a:lnTo>
                    <a:lnTo>
                      <a:pt x="1743383" y="145959"/>
                    </a:lnTo>
                    <a:lnTo>
                      <a:pt x="1741857" y="142460"/>
                    </a:lnTo>
                    <a:lnTo>
                      <a:pt x="1741567" y="136476"/>
                    </a:lnTo>
                    <a:lnTo>
                      <a:pt x="1726708" y="107741"/>
                    </a:lnTo>
                    <a:lnTo>
                      <a:pt x="1726702" y="107728"/>
                    </a:lnTo>
                    <a:lnTo>
                      <a:pt x="1726687" y="107704"/>
                    </a:lnTo>
                    <a:lnTo>
                      <a:pt x="1724025" y="103145"/>
                    </a:lnTo>
                    <a:lnTo>
                      <a:pt x="1722774" y="100181"/>
                    </a:lnTo>
                    <a:lnTo>
                      <a:pt x="1720613" y="91443"/>
                    </a:lnTo>
                    <a:lnTo>
                      <a:pt x="1720467" y="87354"/>
                    </a:lnTo>
                    <a:lnTo>
                      <a:pt x="1727998" y="75525"/>
                    </a:lnTo>
                    <a:lnTo>
                      <a:pt x="1728002" y="75520"/>
                    </a:lnTo>
                    <a:lnTo>
                      <a:pt x="1758754" y="70787"/>
                    </a:lnTo>
                    <a:close/>
                    <a:moveTo>
                      <a:pt x="1761849" y="144"/>
                    </a:moveTo>
                    <a:cubicBezTo>
                      <a:pt x="1797732" y="1407"/>
                      <a:pt x="1838501" y="11219"/>
                      <a:pt x="1877103" y="39387"/>
                    </a:cubicBezTo>
                    <a:cubicBezTo>
                      <a:pt x="1877103" y="39387"/>
                      <a:pt x="2008397" y="55395"/>
                      <a:pt x="2079284" y="86795"/>
                    </a:cubicBezTo>
                    <a:cubicBezTo>
                      <a:pt x="2150787" y="118811"/>
                      <a:pt x="2166813" y="174222"/>
                      <a:pt x="2253726" y="185920"/>
                    </a:cubicBezTo>
                    <a:cubicBezTo>
                      <a:pt x="2340639" y="197618"/>
                      <a:pt x="2407827" y="280736"/>
                      <a:pt x="2463303" y="355850"/>
                    </a:cubicBezTo>
                    <a:cubicBezTo>
                      <a:pt x="2518780" y="430964"/>
                      <a:pt x="2598296" y="454976"/>
                      <a:pt x="2704934" y="660615"/>
                    </a:cubicBezTo>
                    <a:cubicBezTo>
                      <a:pt x="2704934" y="660615"/>
                      <a:pt x="2815886" y="700019"/>
                      <a:pt x="2867664" y="937674"/>
                    </a:cubicBezTo>
                    <a:cubicBezTo>
                      <a:pt x="2918826" y="1174714"/>
                      <a:pt x="2974302" y="1384663"/>
                      <a:pt x="2796161" y="1585992"/>
                    </a:cubicBezTo>
                    <a:cubicBezTo>
                      <a:pt x="2796161" y="1585992"/>
                      <a:pt x="2752397" y="1621702"/>
                      <a:pt x="2665484" y="1582298"/>
                    </a:cubicBezTo>
                    <a:cubicBezTo>
                      <a:pt x="2578571" y="1542894"/>
                      <a:pt x="2507068" y="1593996"/>
                      <a:pt x="2447893" y="1633400"/>
                    </a:cubicBezTo>
                    <a:cubicBezTo>
                      <a:pt x="2388102" y="1673420"/>
                      <a:pt x="2340639" y="1677114"/>
                      <a:pt x="2304888" y="1724522"/>
                    </a:cubicBezTo>
                    <a:cubicBezTo>
                      <a:pt x="2269753" y="1771930"/>
                      <a:pt x="2162498" y="1799636"/>
                      <a:pt x="2095310" y="1799636"/>
                    </a:cubicBezTo>
                    <a:cubicBezTo>
                      <a:pt x="2028122" y="1799636"/>
                      <a:pt x="2063257" y="1871056"/>
                      <a:pt x="1877103" y="1847044"/>
                    </a:cubicBezTo>
                    <a:cubicBezTo>
                      <a:pt x="1877103" y="1847044"/>
                      <a:pt x="1750740" y="1981879"/>
                      <a:pt x="1445621" y="1965871"/>
                    </a:cubicBezTo>
                    <a:cubicBezTo>
                      <a:pt x="1445621" y="1965871"/>
                      <a:pt x="1326655" y="2013279"/>
                      <a:pt x="1243441" y="2013279"/>
                    </a:cubicBezTo>
                    <a:cubicBezTo>
                      <a:pt x="1160843" y="2013279"/>
                      <a:pt x="879145" y="1902456"/>
                      <a:pt x="811957" y="1902456"/>
                    </a:cubicBezTo>
                    <a:cubicBezTo>
                      <a:pt x="811957" y="1902456"/>
                      <a:pt x="736756" y="1835346"/>
                      <a:pt x="705319" y="1763926"/>
                    </a:cubicBezTo>
                    <a:cubicBezTo>
                      <a:pt x="705319" y="1763926"/>
                      <a:pt x="614092" y="1763926"/>
                      <a:pt x="558615" y="1744224"/>
                    </a:cubicBezTo>
                    <a:cubicBezTo>
                      <a:pt x="503139" y="1724522"/>
                      <a:pt x="170281" y="1732526"/>
                      <a:pt x="67341" y="1424067"/>
                    </a:cubicBezTo>
                    <a:cubicBezTo>
                      <a:pt x="67341" y="1424067"/>
                      <a:pt x="71656" y="1329251"/>
                      <a:pt x="11865" y="1238129"/>
                    </a:cubicBezTo>
                    <a:cubicBezTo>
                      <a:pt x="11865" y="1238129"/>
                      <a:pt x="-35598" y="1123612"/>
                      <a:pt x="59328" y="1024486"/>
                    </a:cubicBezTo>
                    <a:cubicBezTo>
                      <a:pt x="59328" y="1024486"/>
                      <a:pt x="51931" y="869949"/>
                      <a:pt x="178294" y="724031"/>
                    </a:cubicBezTo>
                    <a:cubicBezTo>
                      <a:pt x="178294" y="724031"/>
                      <a:pt x="222059" y="700019"/>
                      <a:pt x="238085" y="640913"/>
                    </a:cubicBezTo>
                    <a:cubicBezTo>
                      <a:pt x="238085" y="640913"/>
                      <a:pt x="257810" y="573187"/>
                      <a:pt x="344723" y="478372"/>
                    </a:cubicBezTo>
                    <a:cubicBezTo>
                      <a:pt x="431636" y="383556"/>
                      <a:pt x="475401" y="422960"/>
                      <a:pt x="511152" y="347846"/>
                    </a:cubicBezTo>
                    <a:cubicBezTo>
                      <a:pt x="546904" y="272732"/>
                      <a:pt x="705319" y="225324"/>
                      <a:pt x="776206" y="225324"/>
                    </a:cubicBezTo>
                    <a:cubicBezTo>
                      <a:pt x="847709" y="225324"/>
                      <a:pt x="788534" y="130509"/>
                      <a:pt x="994414" y="134203"/>
                    </a:cubicBezTo>
                    <a:cubicBezTo>
                      <a:pt x="994414" y="134203"/>
                      <a:pt x="1097353" y="63399"/>
                      <a:pt x="1188581" y="39387"/>
                    </a:cubicBezTo>
                    <a:cubicBezTo>
                      <a:pt x="1279192" y="15991"/>
                      <a:pt x="1319259" y="78791"/>
                      <a:pt x="1378433" y="70787"/>
                    </a:cubicBezTo>
                    <a:cubicBezTo>
                      <a:pt x="1437608" y="63399"/>
                      <a:pt x="1441923" y="-19719"/>
                      <a:pt x="1655814" y="19685"/>
                    </a:cubicBezTo>
                    <a:cubicBezTo>
                      <a:pt x="1655814" y="19685"/>
                      <a:pt x="1702044" y="-1960"/>
                      <a:pt x="1761849" y="144"/>
                    </a:cubicBezTo>
                    <a:close/>
                  </a:path>
                </a:pathLst>
              </a:custGeom>
              <a:gradFill flip="none" rotWithShape="1">
                <a:gsLst>
                  <a:gs pos="0">
                    <a:schemeClr val="accent4">
                      <a:lumMod val="100000"/>
                    </a:schemeClr>
                  </a:gs>
                  <a:gs pos="100000">
                    <a:schemeClr val="lt1">
                      <a:lumMod val="100000"/>
                    </a:schemeClr>
                  </a:gs>
                  <a:gs pos="90000">
                    <a:schemeClr val="accent4">
                      <a:lumMod val="100000"/>
                    </a:schemeClr>
                  </a:gs>
                  <a:gs pos="90100">
                    <a:schemeClr val="lt1">
                      <a:lumMod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69" name="îś1íḍê"/>
              <p:cNvSpPr/>
              <p:nvPr/>
            </p:nvSpPr>
            <p:spPr bwMode="auto">
              <a:xfrm>
                <a:off x="2533650" y="3441662"/>
                <a:ext cx="3009900" cy="2049006"/>
              </a:xfrm>
              <a:custGeom>
                <a:avLst/>
                <a:gdLst>
                  <a:gd name="T0" fmla="*/ 2294 w 4883"/>
                  <a:gd name="T1" fmla="*/ 173 h 3328"/>
                  <a:gd name="T2" fmla="*/ 154 w 4883"/>
                  <a:gd name="T3" fmla="*/ 1722 h 3328"/>
                  <a:gd name="T4" fmla="*/ 3103 w 4883"/>
                  <a:gd name="T5" fmla="*/ 3058 h 3328"/>
                  <a:gd name="T6" fmla="*/ 3138 w 4883"/>
                  <a:gd name="T7" fmla="*/ 302 h 3328"/>
                  <a:gd name="T8" fmla="*/ 3146 w 4883"/>
                  <a:gd name="T9" fmla="*/ 495 h 3328"/>
                  <a:gd name="T10" fmla="*/ 2675 w 4883"/>
                  <a:gd name="T11" fmla="*/ 1120 h 3328"/>
                  <a:gd name="T12" fmla="*/ 2285 w 4883"/>
                  <a:gd name="T13" fmla="*/ 353 h 3328"/>
                  <a:gd name="T14" fmla="*/ 2722 w 4883"/>
                  <a:gd name="T15" fmla="*/ 482 h 3328"/>
                  <a:gd name="T16" fmla="*/ 2345 w 4883"/>
                  <a:gd name="T17" fmla="*/ 944 h 3328"/>
                  <a:gd name="T18" fmla="*/ 1759 w 4883"/>
                  <a:gd name="T19" fmla="*/ 992 h 3328"/>
                  <a:gd name="T20" fmla="*/ 2161 w 4883"/>
                  <a:gd name="T21" fmla="*/ 448 h 3328"/>
                  <a:gd name="T22" fmla="*/ 2058 w 4883"/>
                  <a:gd name="T23" fmla="*/ 1214 h 3328"/>
                  <a:gd name="T24" fmla="*/ 752 w 4883"/>
                  <a:gd name="T25" fmla="*/ 1467 h 3328"/>
                  <a:gd name="T26" fmla="*/ 945 w 4883"/>
                  <a:gd name="T27" fmla="*/ 2015 h 3328"/>
                  <a:gd name="T28" fmla="*/ 1210 w 4883"/>
                  <a:gd name="T29" fmla="*/ 1279 h 3328"/>
                  <a:gd name="T30" fmla="*/ 683 w 4883"/>
                  <a:gd name="T31" fmla="*/ 1231 h 3328"/>
                  <a:gd name="T32" fmla="*/ 1617 w 4883"/>
                  <a:gd name="T33" fmla="*/ 1150 h 3328"/>
                  <a:gd name="T34" fmla="*/ 1030 w 4883"/>
                  <a:gd name="T35" fmla="*/ 949 h 3328"/>
                  <a:gd name="T36" fmla="*/ 1806 w 4883"/>
                  <a:gd name="T37" fmla="*/ 1780 h 3328"/>
                  <a:gd name="T38" fmla="*/ 1690 w 4883"/>
                  <a:gd name="T39" fmla="*/ 353 h 3328"/>
                  <a:gd name="T40" fmla="*/ 1300 w 4883"/>
                  <a:gd name="T41" fmla="*/ 769 h 3328"/>
                  <a:gd name="T42" fmla="*/ 1386 w 4883"/>
                  <a:gd name="T43" fmla="*/ 508 h 3328"/>
                  <a:gd name="T44" fmla="*/ 773 w 4883"/>
                  <a:gd name="T45" fmla="*/ 837 h 3328"/>
                  <a:gd name="T46" fmla="*/ 276 w 4883"/>
                  <a:gd name="T47" fmla="*/ 1566 h 3328"/>
                  <a:gd name="T48" fmla="*/ 422 w 4883"/>
                  <a:gd name="T49" fmla="*/ 1583 h 3328"/>
                  <a:gd name="T50" fmla="*/ 606 w 4883"/>
                  <a:gd name="T51" fmla="*/ 1904 h 3328"/>
                  <a:gd name="T52" fmla="*/ 294 w 4883"/>
                  <a:gd name="T53" fmla="*/ 2272 h 3328"/>
                  <a:gd name="T54" fmla="*/ 1120 w 4883"/>
                  <a:gd name="T55" fmla="*/ 2808 h 3328"/>
                  <a:gd name="T56" fmla="*/ 1356 w 4883"/>
                  <a:gd name="T57" fmla="*/ 2191 h 3328"/>
                  <a:gd name="T58" fmla="*/ 932 w 4883"/>
                  <a:gd name="T59" fmla="*/ 2572 h 3328"/>
                  <a:gd name="T60" fmla="*/ 2528 w 4883"/>
                  <a:gd name="T61" fmla="*/ 2618 h 3328"/>
                  <a:gd name="T62" fmla="*/ 2278 w 4883"/>
                  <a:gd name="T63" fmla="*/ 3180 h 3328"/>
                  <a:gd name="T64" fmla="*/ 1321 w 4883"/>
                  <a:gd name="T65" fmla="*/ 2801 h 3328"/>
                  <a:gd name="T66" fmla="*/ 2478 w 4883"/>
                  <a:gd name="T67" fmla="*/ 1938 h 3328"/>
                  <a:gd name="T68" fmla="*/ 3454 w 4883"/>
                  <a:gd name="T69" fmla="*/ 1818 h 3328"/>
                  <a:gd name="T70" fmla="*/ 3312 w 4883"/>
                  <a:gd name="T71" fmla="*/ 768 h 3328"/>
                  <a:gd name="T72" fmla="*/ 2776 w 4883"/>
                  <a:gd name="T73" fmla="*/ 1401 h 3328"/>
                  <a:gd name="T74" fmla="*/ 3566 w 4883"/>
                  <a:gd name="T75" fmla="*/ 774 h 3328"/>
                  <a:gd name="T76" fmla="*/ 3624 w 4883"/>
                  <a:gd name="T77" fmla="*/ 610 h 3328"/>
                  <a:gd name="T78" fmla="*/ 3736 w 4883"/>
                  <a:gd name="T79" fmla="*/ 1044 h 3328"/>
                  <a:gd name="T80" fmla="*/ 3977 w 4883"/>
                  <a:gd name="T81" fmla="*/ 1115 h 3328"/>
                  <a:gd name="T82" fmla="*/ 4109 w 4883"/>
                  <a:gd name="T83" fmla="*/ 1205 h 3328"/>
                  <a:gd name="T84" fmla="*/ 3280 w 4883"/>
                  <a:gd name="T85" fmla="*/ 1561 h 3328"/>
                  <a:gd name="T86" fmla="*/ 2644 w 4883"/>
                  <a:gd name="T87" fmla="*/ 2127 h 3328"/>
                  <a:gd name="T88" fmla="*/ 1812 w 4883"/>
                  <a:gd name="T89" fmla="*/ 2676 h 3328"/>
                  <a:gd name="T90" fmla="*/ 2448 w 4883"/>
                  <a:gd name="T91" fmla="*/ 2422 h 3328"/>
                  <a:gd name="T92" fmla="*/ 3762 w 4883"/>
                  <a:gd name="T93" fmla="*/ 2637 h 3328"/>
                  <a:gd name="T94" fmla="*/ 3412 w 4883"/>
                  <a:gd name="T95" fmla="*/ 2056 h 3328"/>
                  <a:gd name="T96" fmla="*/ 4033 w 4883"/>
                  <a:gd name="T97" fmla="*/ 2486 h 3328"/>
                  <a:gd name="T98" fmla="*/ 4157 w 4883"/>
                  <a:gd name="T99" fmla="*/ 2504 h 3328"/>
                  <a:gd name="T100" fmla="*/ 3917 w 4883"/>
                  <a:gd name="T101" fmla="*/ 2015 h 3328"/>
                  <a:gd name="T102" fmla="*/ 4453 w 4883"/>
                  <a:gd name="T103" fmla="*/ 2405 h 3328"/>
                  <a:gd name="T104" fmla="*/ 4508 w 4883"/>
                  <a:gd name="T105" fmla="*/ 2538 h 3328"/>
                  <a:gd name="T106" fmla="*/ 2932 w 4883"/>
                  <a:gd name="T107" fmla="*/ 743 h 3328"/>
                  <a:gd name="T108" fmla="*/ 4277 w 4883"/>
                  <a:gd name="T109" fmla="*/ 1608 h 3328"/>
                  <a:gd name="T110" fmla="*/ 3600 w 4883"/>
                  <a:gd name="T111" fmla="*/ 2469 h 3328"/>
                  <a:gd name="T112" fmla="*/ 3116 w 4883"/>
                  <a:gd name="T113" fmla="*/ 1913 h 3328"/>
                  <a:gd name="T114" fmla="*/ 3039 w 4883"/>
                  <a:gd name="T115" fmla="*/ 1296 h 3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83" h="3328">
                    <a:moveTo>
                      <a:pt x="4710" y="1581"/>
                    </a:moveTo>
                    <a:cubicBezTo>
                      <a:pt x="4626" y="1195"/>
                      <a:pt x="4446" y="1131"/>
                      <a:pt x="4446" y="1131"/>
                    </a:cubicBezTo>
                    <a:cubicBezTo>
                      <a:pt x="4273" y="797"/>
                      <a:pt x="4144" y="758"/>
                      <a:pt x="4054" y="636"/>
                    </a:cubicBezTo>
                    <a:cubicBezTo>
                      <a:pt x="3964" y="514"/>
                      <a:pt x="3855" y="379"/>
                      <a:pt x="3714" y="360"/>
                    </a:cubicBezTo>
                    <a:cubicBezTo>
                      <a:pt x="3573" y="341"/>
                      <a:pt x="3547" y="251"/>
                      <a:pt x="3431" y="199"/>
                    </a:cubicBezTo>
                    <a:cubicBezTo>
                      <a:pt x="3316" y="148"/>
                      <a:pt x="3103" y="122"/>
                      <a:pt x="3103" y="122"/>
                    </a:cubicBezTo>
                    <a:cubicBezTo>
                      <a:pt x="2936" y="0"/>
                      <a:pt x="2744" y="90"/>
                      <a:pt x="2744" y="90"/>
                    </a:cubicBezTo>
                    <a:cubicBezTo>
                      <a:pt x="2397" y="26"/>
                      <a:pt x="2390" y="161"/>
                      <a:pt x="2294" y="173"/>
                    </a:cubicBezTo>
                    <a:cubicBezTo>
                      <a:pt x="2198" y="186"/>
                      <a:pt x="2133" y="84"/>
                      <a:pt x="1986" y="122"/>
                    </a:cubicBezTo>
                    <a:cubicBezTo>
                      <a:pt x="1838" y="161"/>
                      <a:pt x="1671" y="276"/>
                      <a:pt x="1671" y="276"/>
                    </a:cubicBezTo>
                    <a:cubicBezTo>
                      <a:pt x="1337" y="270"/>
                      <a:pt x="1433" y="424"/>
                      <a:pt x="1317" y="424"/>
                    </a:cubicBezTo>
                    <a:cubicBezTo>
                      <a:pt x="1202" y="424"/>
                      <a:pt x="945" y="501"/>
                      <a:pt x="887" y="623"/>
                    </a:cubicBezTo>
                    <a:cubicBezTo>
                      <a:pt x="829" y="745"/>
                      <a:pt x="758" y="681"/>
                      <a:pt x="617" y="835"/>
                    </a:cubicBezTo>
                    <a:cubicBezTo>
                      <a:pt x="476" y="989"/>
                      <a:pt x="444" y="1099"/>
                      <a:pt x="444" y="1099"/>
                    </a:cubicBezTo>
                    <a:cubicBezTo>
                      <a:pt x="418" y="1195"/>
                      <a:pt x="347" y="1234"/>
                      <a:pt x="347" y="1234"/>
                    </a:cubicBezTo>
                    <a:cubicBezTo>
                      <a:pt x="142" y="1471"/>
                      <a:pt x="154" y="1722"/>
                      <a:pt x="154" y="1722"/>
                    </a:cubicBezTo>
                    <a:cubicBezTo>
                      <a:pt x="0" y="1883"/>
                      <a:pt x="77" y="2069"/>
                      <a:pt x="77" y="2069"/>
                    </a:cubicBezTo>
                    <a:cubicBezTo>
                      <a:pt x="174" y="2217"/>
                      <a:pt x="167" y="2371"/>
                      <a:pt x="167" y="2371"/>
                    </a:cubicBezTo>
                    <a:cubicBezTo>
                      <a:pt x="334" y="2872"/>
                      <a:pt x="874" y="2859"/>
                      <a:pt x="964" y="2891"/>
                    </a:cubicBezTo>
                    <a:cubicBezTo>
                      <a:pt x="1054" y="2923"/>
                      <a:pt x="1202" y="2923"/>
                      <a:pt x="1202" y="2923"/>
                    </a:cubicBezTo>
                    <a:cubicBezTo>
                      <a:pt x="1253" y="3039"/>
                      <a:pt x="1375" y="3148"/>
                      <a:pt x="1375" y="3148"/>
                    </a:cubicBezTo>
                    <a:cubicBezTo>
                      <a:pt x="1484" y="3148"/>
                      <a:pt x="1941" y="3328"/>
                      <a:pt x="2075" y="3328"/>
                    </a:cubicBezTo>
                    <a:cubicBezTo>
                      <a:pt x="2210" y="3328"/>
                      <a:pt x="2403" y="3251"/>
                      <a:pt x="2403" y="3251"/>
                    </a:cubicBezTo>
                    <a:cubicBezTo>
                      <a:pt x="2898" y="3277"/>
                      <a:pt x="3103" y="3058"/>
                      <a:pt x="3103" y="3058"/>
                    </a:cubicBezTo>
                    <a:cubicBezTo>
                      <a:pt x="3405" y="3097"/>
                      <a:pt x="3348" y="2981"/>
                      <a:pt x="3457" y="2981"/>
                    </a:cubicBezTo>
                    <a:cubicBezTo>
                      <a:pt x="3566" y="2981"/>
                      <a:pt x="3740" y="2936"/>
                      <a:pt x="3797" y="2859"/>
                    </a:cubicBezTo>
                    <a:cubicBezTo>
                      <a:pt x="3855" y="2782"/>
                      <a:pt x="3932" y="2776"/>
                      <a:pt x="4029" y="2711"/>
                    </a:cubicBezTo>
                    <a:cubicBezTo>
                      <a:pt x="4125" y="2647"/>
                      <a:pt x="4241" y="2564"/>
                      <a:pt x="4382" y="2628"/>
                    </a:cubicBezTo>
                    <a:cubicBezTo>
                      <a:pt x="4523" y="2692"/>
                      <a:pt x="4594" y="2634"/>
                      <a:pt x="4594" y="2634"/>
                    </a:cubicBezTo>
                    <a:cubicBezTo>
                      <a:pt x="4883" y="2307"/>
                      <a:pt x="4793" y="1966"/>
                      <a:pt x="4710" y="1581"/>
                    </a:cubicBezTo>
                    <a:cubicBezTo>
                      <a:pt x="4710" y="1581"/>
                      <a:pt x="4710" y="1581"/>
                      <a:pt x="4710" y="1581"/>
                    </a:cubicBezTo>
                    <a:close/>
                    <a:moveTo>
                      <a:pt x="3138" y="302"/>
                    </a:moveTo>
                    <a:cubicBezTo>
                      <a:pt x="3138" y="302"/>
                      <a:pt x="3078" y="225"/>
                      <a:pt x="3232" y="259"/>
                    </a:cubicBezTo>
                    <a:cubicBezTo>
                      <a:pt x="3386" y="293"/>
                      <a:pt x="3442" y="332"/>
                      <a:pt x="3540" y="400"/>
                    </a:cubicBezTo>
                    <a:cubicBezTo>
                      <a:pt x="3639" y="469"/>
                      <a:pt x="3695" y="448"/>
                      <a:pt x="3716" y="448"/>
                    </a:cubicBezTo>
                    <a:cubicBezTo>
                      <a:pt x="3737" y="448"/>
                      <a:pt x="3729" y="482"/>
                      <a:pt x="3677" y="486"/>
                    </a:cubicBezTo>
                    <a:cubicBezTo>
                      <a:pt x="3626" y="490"/>
                      <a:pt x="3562" y="508"/>
                      <a:pt x="3446" y="418"/>
                    </a:cubicBezTo>
                    <a:cubicBezTo>
                      <a:pt x="3331" y="328"/>
                      <a:pt x="3262" y="383"/>
                      <a:pt x="3241" y="435"/>
                    </a:cubicBezTo>
                    <a:cubicBezTo>
                      <a:pt x="3219" y="486"/>
                      <a:pt x="3245" y="585"/>
                      <a:pt x="3185" y="585"/>
                    </a:cubicBezTo>
                    <a:cubicBezTo>
                      <a:pt x="3125" y="585"/>
                      <a:pt x="3095" y="568"/>
                      <a:pt x="3146" y="495"/>
                    </a:cubicBezTo>
                    <a:cubicBezTo>
                      <a:pt x="3146" y="495"/>
                      <a:pt x="3176" y="392"/>
                      <a:pt x="3138" y="302"/>
                    </a:cubicBezTo>
                    <a:cubicBezTo>
                      <a:pt x="3138" y="302"/>
                      <a:pt x="3138" y="302"/>
                      <a:pt x="3138" y="302"/>
                    </a:cubicBezTo>
                    <a:close/>
                    <a:moveTo>
                      <a:pt x="3121" y="932"/>
                    </a:moveTo>
                    <a:cubicBezTo>
                      <a:pt x="3155" y="957"/>
                      <a:pt x="3078" y="1009"/>
                      <a:pt x="3078" y="1009"/>
                    </a:cubicBezTo>
                    <a:cubicBezTo>
                      <a:pt x="3022" y="1017"/>
                      <a:pt x="3001" y="1022"/>
                      <a:pt x="2919" y="1099"/>
                    </a:cubicBezTo>
                    <a:cubicBezTo>
                      <a:pt x="2838" y="1176"/>
                      <a:pt x="2748" y="1137"/>
                      <a:pt x="2709" y="1077"/>
                    </a:cubicBezTo>
                    <a:cubicBezTo>
                      <a:pt x="2671" y="1017"/>
                      <a:pt x="2645" y="1026"/>
                      <a:pt x="2645" y="1026"/>
                    </a:cubicBezTo>
                    <a:cubicBezTo>
                      <a:pt x="2602" y="1052"/>
                      <a:pt x="2675" y="1120"/>
                      <a:pt x="2675" y="1120"/>
                    </a:cubicBezTo>
                    <a:cubicBezTo>
                      <a:pt x="2705" y="1141"/>
                      <a:pt x="2752" y="1150"/>
                      <a:pt x="2752" y="1279"/>
                    </a:cubicBezTo>
                    <a:cubicBezTo>
                      <a:pt x="2752" y="1407"/>
                      <a:pt x="2555" y="1548"/>
                      <a:pt x="2530" y="1373"/>
                    </a:cubicBezTo>
                    <a:cubicBezTo>
                      <a:pt x="2504" y="1197"/>
                      <a:pt x="2431" y="1197"/>
                      <a:pt x="2414" y="1056"/>
                    </a:cubicBezTo>
                    <a:cubicBezTo>
                      <a:pt x="2397" y="914"/>
                      <a:pt x="2530" y="640"/>
                      <a:pt x="2709" y="580"/>
                    </a:cubicBezTo>
                    <a:cubicBezTo>
                      <a:pt x="2889" y="520"/>
                      <a:pt x="3146" y="606"/>
                      <a:pt x="3095" y="666"/>
                    </a:cubicBezTo>
                    <a:cubicBezTo>
                      <a:pt x="3044" y="726"/>
                      <a:pt x="3086" y="906"/>
                      <a:pt x="3121" y="932"/>
                    </a:cubicBezTo>
                    <a:cubicBezTo>
                      <a:pt x="3121" y="932"/>
                      <a:pt x="3121" y="932"/>
                      <a:pt x="3121" y="932"/>
                    </a:cubicBezTo>
                    <a:close/>
                    <a:moveTo>
                      <a:pt x="2285" y="353"/>
                    </a:moveTo>
                    <a:cubicBezTo>
                      <a:pt x="2362" y="306"/>
                      <a:pt x="2410" y="139"/>
                      <a:pt x="2688" y="195"/>
                    </a:cubicBezTo>
                    <a:cubicBezTo>
                      <a:pt x="2688" y="195"/>
                      <a:pt x="2799" y="221"/>
                      <a:pt x="2769" y="323"/>
                    </a:cubicBezTo>
                    <a:cubicBezTo>
                      <a:pt x="2769" y="323"/>
                      <a:pt x="2718" y="409"/>
                      <a:pt x="2791" y="409"/>
                    </a:cubicBezTo>
                    <a:cubicBezTo>
                      <a:pt x="2864" y="409"/>
                      <a:pt x="2924" y="315"/>
                      <a:pt x="2859" y="233"/>
                    </a:cubicBezTo>
                    <a:cubicBezTo>
                      <a:pt x="2859" y="233"/>
                      <a:pt x="2812" y="169"/>
                      <a:pt x="2911" y="173"/>
                    </a:cubicBezTo>
                    <a:cubicBezTo>
                      <a:pt x="3009" y="178"/>
                      <a:pt x="3086" y="272"/>
                      <a:pt x="3086" y="409"/>
                    </a:cubicBezTo>
                    <a:cubicBezTo>
                      <a:pt x="3086" y="409"/>
                      <a:pt x="3121" y="533"/>
                      <a:pt x="2975" y="473"/>
                    </a:cubicBezTo>
                    <a:cubicBezTo>
                      <a:pt x="2975" y="473"/>
                      <a:pt x="2817" y="422"/>
                      <a:pt x="2722" y="482"/>
                    </a:cubicBezTo>
                    <a:cubicBezTo>
                      <a:pt x="2628" y="542"/>
                      <a:pt x="2560" y="542"/>
                      <a:pt x="2478" y="520"/>
                    </a:cubicBezTo>
                    <a:cubicBezTo>
                      <a:pt x="2478" y="520"/>
                      <a:pt x="2440" y="559"/>
                      <a:pt x="2500" y="572"/>
                    </a:cubicBezTo>
                    <a:cubicBezTo>
                      <a:pt x="2500" y="572"/>
                      <a:pt x="2598" y="615"/>
                      <a:pt x="2542" y="628"/>
                    </a:cubicBezTo>
                    <a:cubicBezTo>
                      <a:pt x="2487" y="640"/>
                      <a:pt x="2410" y="657"/>
                      <a:pt x="2435" y="803"/>
                    </a:cubicBezTo>
                    <a:cubicBezTo>
                      <a:pt x="2435" y="803"/>
                      <a:pt x="2384" y="855"/>
                      <a:pt x="2341" y="752"/>
                    </a:cubicBezTo>
                    <a:cubicBezTo>
                      <a:pt x="2341" y="752"/>
                      <a:pt x="2337" y="692"/>
                      <a:pt x="2311" y="670"/>
                    </a:cubicBezTo>
                    <a:cubicBezTo>
                      <a:pt x="2285" y="649"/>
                      <a:pt x="2251" y="696"/>
                      <a:pt x="2285" y="773"/>
                    </a:cubicBezTo>
                    <a:cubicBezTo>
                      <a:pt x="2320" y="850"/>
                      <a:pt x="2350" y="859"/>
                      <a:pt x="2345" y="944"/>
                    </a:cubicBezTo>
                    <a:cubicBezTo>
                      <a:pt x="2341" y="1030"/>
                      <a:pt x="2358" y="1150"/>
                      <a:pt x="2414" y="1240"/>
                    </a:cubicBezTo>
                    <a:cubicBezTo>
                      <a:pt x="2470" y="1330"/>
                      <a:pt x="2444" y="1386"/>
                      <a:pt x="2465" y="1420"/>
                    </a:cubicBezTo>
                    <a:cubicBezTo>
                      <a:pt x="2487" y="1454"/>
                      <a:pt x="2615" y="1536"/>
                      <a:pt x="2589" y="1638"/>
                    </a:cubicBezTo>
                    <a:cubicBezTo>
                      <a:pt x="2564" y="1741"/>
                      <a:pt x="2517" y="1840"/>
                      <a:pt x="2384" y="1840"/>
                    </a:cubicBezTo>
                    <a:cubicBezTo>
                      <a:pt x="2251" y="1840"/>
                      <a:pt x="2208" y="1908"/>
                      <a:pt x="2123" y="1930"/>
                    </a:cubicBezTo>
                    <a:cubicBezTo>
                      <a:pt x="2037" y="1951"/>
                      <a:pt x="1823" y="1895"/>
                      <a:pt x="1827" y="1523"/>
                    </a:cubicBezTo>
                    <a:cubicBezTo>
                      <a:pt x="1827" y="1523"/>
                      <a:pt x="1836" y="1381"/>
                      <a:pt x="1724" y="1163"/>
                    </a:cubicBezTo>
                    <a:cubicBezTo>
                      <a:pt x="1724" y="1163"/>
                      <a:pt x="1707" y="1022"/>
                      <a:pt x="1759" y="992"/>
                    </a:cubicBezTo>
                    <a:cubicBezTo>
                      <a:pt x="1759" y="992"/>
                      <a:pt x="1784" y="850"/>
                      <a:pt x="1703" y="837"/>
                    </a:cubicBezTo>
                    <a:cubicBezTo>
                      <a:pt x="1703" y="837"/>
                      <a:pt x="1673" y="872"/>
                      <a:pt x="1694" y="902"/>
                    </a:cubicBezTo>
                    <a:cubicBezTo>
                      <a:pt x="1716" y="932"/>
                      <a:pt x="1707" y="970"/>
                      <a:pt x="1677" y="996"/>
                    </a:cubicBezTo>
                    <a:cubicBezTo>
                      <a:pt x="1647" y="1022"/>
                      <a:pt x="1669" y="1094"/>
                      <a:pt x="1651" y="1094"/>
                    </a:cubicBezTo>
                    <a:cubicBezTo>
                      <a:pt x="1651" y="1094"/>
                      <a:pt x="1579" y="1107"/>
                      <a:pt x="1626" y="936"/>
                    </a:cubicBezTo>
                    <a:cubicBezTo>
                      <a:pt x="1626" y="936"/>
                      <a:pt x="1600" y="773"/>
                      <a:pt x="1681" y="739"/>
                    </a:cubicBezTo>
                    <a:cubicBezTo>
                      <a:pt x="1763" y="705"/>
                      <a:pt x="1848" y="653"/>
                      <a:pt x="1938" y="465"/>
                    </a:cubicBezTo>
                    <a:cubicBezTo>
                      <a:pt x="1938" y="465"/>
                      <a:pt x="2097" y="319"/>
                      <a:pt x="2161" y="448"/>
                    </a:cubicBezTo>
                    <a:cubicBezTo>
                      <a:pt x="2161" y="448"/>
                      <a:pt x="2195" y="520"/>
                      <a:pt x="2123" y="628"/>
                    </a:cubicBezTo>
                    <a:cubicBezTo>
                      <a:pt x="2050" y="735"/>
                      <a:pt x="2058" y="756"/>
                      <a:pt x="2063" y="825"/>
                    </a:cubicBezTo>
                    <a:cubicBezTo>
                      <a:pt x="2063" y="825"/>
                      <a:pt x="1943" y="927"/>
                      <a:pt x="1938" y="983"/>
                    </a:cubicBezTo>
                    <a:cubicBezTo>
                      <a:pt x="1934" y="1039"/>
                      <a:pt x="1934" y="1159"/>
                      <a:pt x="1994" y="1214"/>
                    </a:cubicBezTo>
                    <a:cubicBezTo>
                      <a:pt x="1994" y="1214"/>
                      <a:pt x="2003" y="1429"/>
                      <a:pt x="2054" y="1527"/>
                    </a:cubicBezTo>
                    <a:cubicBezTo>
                      <a:pt x="2105" y="1626"/>
                      <a:pt x="2123" y="1677"/>
                      <a:pt x="2208" y="1673"/>
                    </a:cubicBezTo>
                    <a:cubicBezTo>
                      <a:pt x="2208" y="1673"/>
                      <a:pt x="2238" y="1656"/>
                      <a:pt x="2140" y="1583"/>
                    </a:cubicBezTo>
                    <a:cubicBezTo>
                      <a:pt x="2140" y="1583"/>
                      <a:pt x="2080" y="1553"/>
                      <a:pt x="2058" y="1214"/>
                    </a:cubicBezTo>
                    <a:cubicBezTo>
                      <a:pt x="2058" y="1214"/>
                      <a:pt x="1934" y="1052"/>
                      <a:pt x="2088" y="919"/>
                    </a:cubicBezTo>
                    <a:cubicBezTo>
                      <a:pt x="2088" y="919"/>
                      <a:pt x="2170" y="837"/>
                      <a:pt x="2161" y="752"/>
                    </a:cubicBezTo>
                    <a:cubicBezTo>
                      <a:pt x="2161" y="752"/>
                      <a:pt x="2174" y="653"/>
                      <a:pt x="2238" y="619"/>
                    </a:cubicBezTo>
                    <a:cubicBezTo>
                      <a:pt x="2238" y="619"/>
                      <a:pt x="2208" y="400"/>
                      <a:pt x="2285" y="353"/>
                    </a:cubicBezTo>
                    <a:cubicBezTo>
                      <a:pt x="2285" y="353"/>
                      <a:pt x="2285" y="353"/>
                      <a:pt x="2285" y="353"/>
                    </a:cubicBezTo>
                    <a:close/>
                    <a:moveTo>
                      <a:pt x="662" y="1638"/>
                    </a:moveTo>
                    <a:cubicBezTo>
                      <a:pt x="662" y="1638"/>
                      <a:pt x="546" y="1810"/>
                      <a:pt x="529" y="1656"/>
                    </a:cubicBezTo>
                    <a:cubicBezTo>
                      <a:pt x="529" y="1656"/>
                      <a:pt x="658" y="1467"/>
                      <a:pt x="752" y="1467"/>
                    </a:cubicBezTo>
                    <a:cubicBezTo>
                      <a:pt x="846" y="1467"/>
                      <a:pt x="949" y="1638"/>
                      <a:pt x="898" y="1818"/>
                    </a:cubicBezTo>
                    <a:cubicBezTo>
                      <a:pt x="898" y="1818"/>
                      <a:pt x="859" y="1938"/>
                      <a:pt x="949" y="1810"/>
                    </a:cubicBezTo>
                    <a:cubicBezTo>
                      <a:pt x="949" y="1810"/>
                      <a:pt x="996" y="1703"/>
                      <a:pt x="975" y="1647"/>
                    </a:cubicBezTo>
                    <a:cubicBezTo>
                      <a:pt x="975" y="1647"/>
                      <a:pt x="1022" y="1625"/>
                      <a:pt x="1112" y="1775"/>
                    </a:cubicBezTo>
                    <a:cubicBezTo>
                      <a:pt x="1202" y="1925"/>
                      <a:pt x="1283" y="1951"/>
                      <a:pt x="1373" y="1964"/>
                    </a:cubicBezTo>
                    <a:cubicBezTo>
                      <a:pt x="1463" y="1977"/>
                      <a:pt x="1527" y="2092"/>
                      <a:pt x="1527" y="2135"/>
                    </a:cubicBezTo>
                    <a:cubicBezTo>
                      <a:pt x="1527" y="2178"/>
                      <a:pt x="1424" y="2144"/>
                      <a:pt x="1330" y="2105"/>
                    </a:cubicBezTo>
                    <a:cubicBezTo>
                      <a:pt x="1236" y="2067"/>
                      <a:pt x="1167" y="1964"/>
                      <a:pt x="945" y="2015"/>
                    </a:cubicBezTo>
                    <a:cubicBezTo>
                      <a:pt x="722" y="2067"/>
                      <a:pt x="585" y="1784"/>
                      <a:pt x="739" y="1660"/>
                    </a:cubicBezTo>
                    <a:cubicBezTo>
                      <a:pt x="739" y="1660"/>
                      <a:pt x="735" y="1578"/>
                      <a:pt x="662" y="1638"/>
                    </a:cubicBezTo>
                    <a:cubicBezTo>
                      <a:pt x="662" y="1638"/>
                      <a:pt x="662" y="1638"/>
                      <a:pt x="662" y="1638"/>
                    </a:cubicBezTo>
                    <a:close/>
                    <a:moveTo>
                      <a:pt x="1334" y="1870"/>
                    </a:moveTo>
                    <a:cubicBezTo>
                      <a:pt x="1163" y="1775"/>
                      <a:pt x="1060" y="1638"/>
                      <a:pt x="1176" y="1630"/>
                    </a:cubicBezTo>
                    <a:cubicBezTo>
                      <a:pt x="1292" y="1621"/>
                      <a:pt x="1227" y="1690"/>
                      <a:pt x="1309" y="1694"/>
                    </a:cubicBezTo>
                    <a:cubicBezTo>
                      <a:pt x="1390" y="1698"/>
                      <a:pt x="1262" y="1613"/>
                      <a:pt x="1236" y="1540"/>
                    </a:cubicBezTo>
                    <a:cubicBezTo>
                      <a:pt x="1210" y="1467"/>
                      <a:pt x="1210" y="1304"/>
                      <a:pt x="1210" y="1279"/>
                    </a:cubicBezTo>
                    <a:cubicBezTo>
                      <a:pt x="1210" y="1253"/>
                      <a:pt x="1159" y="1231"/>
                      <a:pt x="1163" y="1343"/>
                    </a:cubicBezTo>
                    <a:cubicBezTo>
                      <a:pt x="1167" y="1454"/>
                      <a:pt x="1172" y="1651"/>
                      <a:pt x="988" y="1574"/>
                    </a:cubicBezTo>
                    <a:cubicBezTo>
                      <a:pt x="988" y="1574"/>
                      <a:pt x="872" y="1540"/>
                      <a:pt x="910" y="1347"/>
                    </a:cubicBezTo>
                    <a:cubicBezTo>
                      <a:pt x="910" y="1347"/>
                      <a:pt x="898" y="1296"/>
                      <a:pt x="863" y="1343"/>
                    </a:cubicBezTo>
                    <a:cubicBezTo>
                      <a:pt x="863" y="1343"/>
                      <a:pt x="868" y="1399"/>
                      <a:pt x="773" y="1364"/>
                    </a:cubicBezTo>
                    <a:cubicBezTo>
                      <a:pt x="773" y="1364"/>
                      <a:pt x="628" y="1373"/>
                      <a:pt x="593" y="1480"/>
                    </a:cubicBezTo>
                    <a:cubicBezTo>
                      <a:pt x="593" y="1480"/>
                      <a:pt x="525" y="1557"/>
                      <a:pt x="555" y="1463"/>
                    </a:cubicBezTo>
                    <a:cubicBezTo>
                      <a:pt x="555" y="1463"/>
                      <a:pt x="611" y="1291"/>
                      <a:pt x="683" y="1231"/>
                    </a:cubicBezTo>
                    <a:cubicBezTo>
                      <a:pt x="756" y="1171"/>
                      <a:pt x="846" y="1090"/>
                      <a:pt x="902" y="1004"/>
                    </a:cubicBezTo>
                    <a:cubicBezTo>
                      <a:pt x="902" y="1004"/>
                      <a:pt x="945" y="962"/>
                      <a:pt x="1000" y="1026"/>
                    </a:cubicBezTo>
                    <a:cubicBezTo>
                      <a:pt x="1056" y="1090"/>
                      <a:pt x="1107" y="1103"/>
                      <a:pt x="1069" y="1253"/>
                    </a:cubicBezTo>
                    <a:cubicBezTo>
                      <a:pt x="1030" y="1403"/>
                      <a:pt x="1030" y="1458"/>
                      <a:pt x="1073" y="1399"/>
                    </a:cubicBezTo>
                    <a:cubicBezTo>
                      <a:pt x="1116" y="1339"/>
                      <a:pt x="1142" y="1120"/>
                      <a:pt x="1270" y="1112"/>
                    </a:cubicBezTo>
                    <a:cubicBezTo>
                      <a:pt x="1399" y="1103"/>
                      <a:pt x="1416" y="1137"/>
                      <a:pt x="1373" y="1249"/>
                    </a:cubicBezTo>
                    <a:cubicBezTo>
                      <a:pt x="1330" y="1360"/>
                      <a:pt x="1373" y="1390"/>
                      <a:pt x="1412" y="1296"/>
                    </a:cubicBezTo>
                    <a:cubicBezTo>
                      <a:pt x="1450" y="1201"/>
                      <a:pt x="1463" y="1064"/>
                      <a:pt x="1617" y="1150"/>
                    </a:cubicBezTo>
                    <a:cubicBezTo>
                      <a:pt x="1617" y="1150"/>
                      <a:pt x="1677" y="1236"/>
                      <a:pt x="1600" y="1313"/>
                    </a:cubicBezTo>
                    <a:cubicBezTo>
                      <a:pt x="1523" y="1390"/>
                      <a:pt x="1484" y="1600"/>
                      <a:pt x="1484" y="1703"/>
                    </a:cubicBezTo>
                    <a:cubicBezTo>
                      <a:pt x="1484" y="1805"/>
                      <a:pt x="1506" y="1964"/>
                      <a:pt x="1334" y="1870"/>
                    </a:cubicBezTo>
                    <a:cubicBezTo>
                      <a:pt x="1334" y="1870"/>
                      <a:pt x="1334" y="1870"/>
                      <a:pt x="1334" y="1870"/>
                    </a:cubicBezTo>
                    <a:close/>
                    <a:moveTo>
                      <a:pt x="1313" y="983"/>
                    </a:moveTo>
                    <a:cubicBezTo>
                      <a:pt x="1313" y="983"/>
                      <a:pt x="1339" y="1060"/>
                      <a:pt x="1236" y="1026"/>
                    </a:cubicBezTo>
                    <a:cubicBezTo>
                      <a:pt x="1236" y="1026"/>
                      <a:pt x="1202" y="1073"/>
                      <a:pt x="1167" y="1094"/>
                    </a:cubicBezTo>
                    <a:cubicBezTo>
                      <a:pt x="1167" y="1094"/>
                      <a:pt x="1090" y="996"/>
                      <a:pt x="1030" y="949"/>
                    </a:cubicBezTo>
                    <a:cubicBezTo>
                      <a:pt x="1030" y="949"/>
                      <a:pt x="953" y="936"/>
                      <a:pt x="970" y="902"/>
                    </a:cubicBezTo>
                    <a:cubicBezTo>
                      <a:pt x="970" y="902"/>
                      <a:pt x="1065" y="735"/>
                      <a:pt x="1197" y="735"/>
                    </a:cubicBezTo>
                    <a:cubicBezTo>
                      <a:pt x="1197" y="735"/>
                      <a:pt x="1236" y="726"/>
                      <a:pt x="1227" y="855"/>
                    </a:cubicBezTo>
                    <a:cubicBezTo>
                      <a:pt x="1219" y="983"/>
                      <a:pt x="1283" y="897"/>
                      <a:pt x="1313" y="983"/>
                    </a:cubicBezTo>
                    <a:cubicBezTo>
                      <a:pt x="1313" y="983"/>
                      <a:pt x="1313" y="983"/>
                      <a:pt x="1313" y="983"/>
                    </a:cubicBezTo>
                    <a:close/>
                    <a:moveTo>
                      <a:pt x="1647" y="1381"/>
                    </a:moveTo>
                    <a:cubicBezTo>
                      <a:pt x="1703" y="1313"/>
                      <a:pt x="1746" y="1360"/>
                      <a:pt x="1737" y="1428"/>
                    </a:cubicBezTo>
                    <a:cubicBezTo>
                      <a:pt x="1729" y="1497"/>
                      <a:pt x="1750" y="1617"/>
                      <a:pt x="1806" y="1780"/>
                    </a:cubicBezTo>
                    <a:cubicBezTo>
                      <a:pt x="1861" y="1942"/>
                      <a:pt x="1788" y="1977"/>
                      <a:pt x="1788" y="1977"/>
                    </a:cubicBezTo>
                    <a:cubicBezTo>
                      <a:pt x="1750" y="2092"/>
                      <a:pt x="1836" y="2020"/>
                      <a:pt x="1836" y="2020"/>
                    </a:cubicBezTo>
                    <a:cubicBezTo>
                      <a:pt x="1848" y="1968"/>
                      <a:pt x="1908" y="1917"/>
                      <a:pt x="1908" y="1917"/>
                    </a:cubicBezTo>
                    <a:cubicBezTo>
                      <a:pt x="2020" y="1942"/>
                      <a:pt x="1917" y="2067"/>
                      <a:pt x="1917" y="2067"/>
                    </a:cubicBezTo>
                    <a:cubicBezTo>
                      <a:pt x="1720" y="2170"/>
                      <a:pt x="1587" y="2067"/>
                      <a:pt x="1587" y="2067"/>
                    </a:cubicBezTo>
                    <a:cubicBezTo>
                      <a:pt x="1442" y="1818"/>
                      <a:pt x="1647" y="1381"/>
                      <a:pt x="1647" y="1381"/>
                    </a:cubicBezTo>
                    <a:cubicBezTo>
                      <a:pt x="1647" y="1381"/>
                      <a:pt x="1647" y="1381"/>
                      <a:pt x="1647" y="1381"/>
                    </a:cubicBezTo>
                    <a:close/>
                    <a:moveTo>
                      <a:pt x="1690" y="353"/>
                    </a:moveTo>
                    <a:cubicBezTo>
                      <a:pt x="1759" y="362"/>
                      <a:pt x="1818" y="315"/>
                      <a:pt x="1818" y="315"/>
                    </a:cubicBezTo>
                    <a:cubicBezTo>
                      <a:pt x="1896" y="233"/>
                      <a:pt x="2075" y="208"/>
                      <a:pt x="2170" y="251"/>
                    </a:cubicBezTo>
                    <a:cubicBezTo>
                      <a:pt x="2264" y="293"/>
                      <a:pt x="2204" y="362"/>
                      <a:pt x="2204" y="362"/>
                    </a:cubicBezTo>
                    <a:cubicBezTo>
                      <a:pt x="1998" y="289"/>
                      <a:pt x="1913" y="375"/>
                      <a:pt x="1870" y="418"/>
                    </a:cubicBezTo>
                    <a:cubicBezTo>
                      <a:pt x="1827" y="460"/>
                      <a:pt x="1857" y="572"/>
                      <a:pt x="1690" y="628"/>
                    </a:cubicBezTo>
                    <a:cubicBezTo>
                      <a:pt x="1523" y="683"/>
                      <a:pt x="1540" y="799"/>
                      <a:pt x="1557" y="876"/>
                    </a:cubicBezTo>
                    <a:cubicBezTo>
                      <a:pt x="1574" y="953"/>
                      <a:pt x="1506" y="1180"/>
                      <a:pt x="1403" y="996"/>
                    </a:cubicBezTo>
                    <a:cubicBezTo>
                      <a:pt x="1300" y="812"/>
                      <a:pt x="1296" y="910"/>
                      <a:pt x="1300" y="769"/>
                    </a:cubicBezTo>
                    <a:cubicBezTo>
                      <a:pt x="1304" y="628"/>
                      <a:pt x="1476" y="670"/>
                      <a:pt x="1476" y="670"/>
                    </a:cubicBezTo>
                    <a:cubicBezTo>
                      <a:pt x="1613" y="662"/>
                      <a:pt x="1613" y="563"/>
                      <a:pt x="1617" y="482"/>
                    </a:cubicBezTo>
                    <a:cubicBezTo>
                      <a:pt x="1621" y="400"/>
                      <a:pt x="1690" y="353"/>
                      <a:pt x="1690" y="353"/>
                    </a:cubicBezTo>
                    <a:cubicBezTo>
                      <a:pt x="1690" y="353"/>
                      <a:pt x="1690" y="353"/>
                      <a:pt x="1690" y="353"/>
                    </a:cubicBezTo>
                    <a:close/>
                    <a:moveTo>
                      <a:pt x="773" y="837"/>
                    </a:moveTo>
                    <a:cubicBezTo>
                      <a:pt x="778" y="825"/>
                      <a:pt x="760" y="807"/>
                      <a:pt x="846" y="795"/>
                    </a:cubicBezTo>
                    <a:cubicBezTo>
                      <a:pt x="932" y="782"/>
                      <a:pt x="953" y="709"/>
                      <a:pt x="953" y="709"/>
                    </a:cubicBezTo>
                    <a:cubicBezTo>
                      <a:pt x="1099" y="490"/>
                      <a:pt x="1386" y="508"/>
                      <a:pt x="1386" y="508"/>
                    </a:cubicBezTo>
                    <a:cubicBezTo>
                      <a:pt x="1412" y="465"/>
                      <a:pt x="1484" y="400"/>
                      <a:pt x="1484" y="400"/>
                    </a:cubicBezTo>
                    <a:cubicBezTo>
                      <a:pt x="1566" y="345"/>
                      <a:pt x="1579" y="383"/>
                      <a:pt x="1579" y="383"/>
                    </a:cubicBezTo>
                    <a:cubicBezTo>
                      <a:pt x="1549" y="392"/>
                      <a:pt x="1544" y="452"/>
                      <a:pt x="1544" y="452"/>
                    </a:cubicBezTo>
                    <a:cubicBezTo>
                      <a:pt x="1561" y="593"/>
                      <a:pt x="1459" y="589"/>
                      <a:pt x="1459" y="589"/>
                    </a:cubicBezTo>
                    <a:cubicBezTo>
                      <a:pt x="1339" y="585"/>
                      <a:pt x="1227" y="649"/>
                      <a:pt x="1227" y="649"/>
                    </a:cubicBezTo>
                    <a:cubicBezTo>
                      <a:pt x="855" y="765"/>
                      <a:pt x="962" y="889"/>
                      <a:pt x="863" y="932"/>
                    </a:cubicBezTo>
                    <a:cubicBezTo>
                      <a:pt x="765" y="974"/>
                      <a:pt x="773" y="837"/>
                      <a:pt x="773" y="837"/>
                    </a:cubicBezTo>
                    <a:cubicBezTo>
                      <a:pt x="773" y="837"/>
                      <a:pt x="773" y="837"/>
                      <a:pt x="773" y="837"/>
                    </a:cubicBezTo>
                    <a:close/>
                    <a:moveTo>
                      <a:pt x="478" y="1287"/>
                    </a:moveTo>
                    <a:cubicBezTo>
                      <a:pt x="478" y="1287"/>
                      <a:pt x="563" y="1223"/>
                      <a:pt x="563" y="1082"/>
                    </a:cubicBezTo>
                    <a:cubicBezTo>
                      <a:pt x="563" y="1082"/>
                      <a:pt x="623" y="949"/>
                      <a:pt x="692" y="914"/>
                    </a:cubicBezTo>
                    <a:cubicBezTo>
                      <a:pt x="692" y="914"/>
                      <a:pt x="692" y="1022"/>
                      <a:pt x="790" y="1000"/>
                    </a:cubicBezTo>
                    <a:cubicBezTo>
                      <a:pt x="790" y="1000"/>
                      <a:pt x="799" y="1047"/>
                      <a:pt x="722" y="1094"/>
                    </a:cubicBezTo>
                    <a:cubicBezTo>
                      <a:pt x="645" y="1142"/>
                      <a:pt x="568" y="1210"/>
                      <a:pt x="546" y="1287"/>
                    </a:cubicBezTo>
                    <a:cubicBezTo>
                      <a:pt x="546" y="1287"/>
                      <a:pt x="491" y="1334"/>
                      <a:pt x="465" y="1450"/>
                    </a:cubicBezTo>
                    <a:cubicBezTo>
                      <a:pt x="465" y="1450"/>
                      <a:pt x="414" y="1527"/>
                      <a:pt x="276" y="1566"/>
                    </a:cubicBezTo>
                    <a:cubicBezTo>
                      <a:pt x="276" y="1566"/>
                      <a:pt x="328" y="1390"/>
                      <a:pt x="478" y="1287"/>
                    </a:cubicBezTo>
                    <a:cubicBezTo>
                      <a:pt x="478" y="1287"/>
                      <a:pt x="478" y="1287"/>
                      <a:pt x="478" y="1287"/>
                    </a:cubicBezTo>
                    <a:close/>
                    <a:moveTo>
                      <a:pt x="422" y="1583"/>
                    </a:moveTo>
                    <a:cubicBezTo>
                      <a:pt x="521" y="1557"/>
                      <a:pt x="482" y="1608"/>
                      <a:pt x="482" y="1608"/>
                    </a:cubicBezTo>
                    <a:cubicBezTo>
                      <a:pt x="444" y="1621"/>
                      <a:pt x="396" y="1707"/>
                      <a:pt x="396" y="1707"/>
                    </a:cubicBezTo>
                    <a:cubicBezTo>
                      <a:pt x="264" y="1784"/>
                      <a:pt x="332" y="1925"/>
                      <a:pt x="332" y="1925"/>
                    </a:cubicBezTo>
                    <a:cubicBezTo>
                      <a:pt x="328" y="2118"/>
                      <a:pt x="208" y="2028"/>
                      <a:pt x="208" y="2028"/>
                    </a:cubicBezTo>
                    <a:cubicBezTo>
                      <a:pt x="139" y="1703"/>
                      <a:pt x="422" y="1583"/>
                      <a:pt x="422" y="1583"/>
                    </a:cubicBezTo>
                    <a:cubicBezTo>
                      <a:pt x="422" y="1583"/>
                      <a:pt x="422" y="1583"/>
                      <a:pt x="422" y="1583"/>
                    </a:cubicBezTo>
                    <a:close/>
                    <a:moveTo>
                      <a:pt x="294" y="2272"/>
                    </a:moveTo>
                    <a:cubicBezTo>
                      <a:pt x="294" y="2272"/>
                      <a:pt x="285" y="2204"/>
                      <a:pt x="242" y="2174"/>
                    </a:cubicBezTo>
                    <a:cubicBezTo>
                      <a:pt x="242" y="2174"/>
                      <a:pt x="208" y="2105"/>
                      <a:pt x="319" y="2105"/>
                    </a:cubicBezTo>
                    <a:cubicBezTo>
                      <a:pt x="319" y="2105"/>
                      <a:pt x="444" y="2067"/>
                      <a:pt x="439" y="1985"/>
                    </a:cubicBezTo>
                    <a:cubicBezTo>
                      <a:pt x="439" y="1985"/>
                      <a:pt x="396" y="1917"/>
                      <a:pt x="405" y="1861"/>
                    </a:cubicBezTo>
                    <a:cubicBezTo>
                      <a:pt x="405" y="1861"/>
                      <a:pt x="396" y="1754"/>
                      <a:pt x="486" y="1741"/>
                    </a:cubicBezTo>
                    <a:cubicBezTo>
                      <a:pt x="576" y="1728"/>
                      <a:pt x="611" y="1827"/>
                      <a:pt x="606" y="1904"/>
                    </a:cubicBezTo>
                    <a:cubicBezTo>
                      <a:pt x="602" y="1981"/>
                      <a:pt x="718" y="2050"/>
                      <a:pt x="790" y="2050"/>
                    </a:cubicBezTo>
                    <a:cubicBezTo>
                      <a:pt x="863" y="2050"/>
                      <a:pt x="773" y="2127"/>
                      <a:pt x="683" y="2170"/>
                    </a:cubicBezTo>
                    <a:cubicBezTo>
                      <a:pt x="593" y="2212"/>
                      <a:pt x="572" y="2277"/>
                      <a:pt x="358" y="2221"/>
                    </a:cubicBezTo>
                    <a:cubicBezTo>
                      <a:pt x="358" y="2221"/>
                      <a:pt x="332" y="2367"/>
                      <a:pt x="675" y="2264"/>
                    </a:cubicBezTo>
                    <a:cubicBezTo>
                      <a:pt x="675" y="2264"/>
                      <a:pt x="760" y="2234"/>
                      <a:pt x="795" y="2187"/>
                    </a:cubicBezTo>
                    <a:cubicBezTo>
                      <a:pt x="795" y="2187"/>
                      <a:pt x="782" y="2337"/>
                      <a:pt x="833" y="2409"/>
                    </a:cubicBezTo>
                    <a:cubicBezTo>
                      <a:pt x="885" y="2482"/>
                      <a:pt x="739" y="2688"/>
                      <a:pt x="396" y="2516"/>
                    </a:cubicBezTo>
                    <a:cubicBezTo>
                      <a:pt x="396" y="2516"/>
                      <a:pt x="268" y="2448"/>
                      <a:pt x="294" y="2272"/>
                    </a:cubicBezTo>
                    <a:cubicBezTo>
                      <a:pt x="294" y="2272"/>
                      <a:pt x="294" y="2272"/>
                      <a:pt x="294" y="2272"/>
                    </a:cubicBezTo>
                    <a:close/>
                    <a:moveTo>
                      <a:pt x="940" y="2705"/>
                    </a:moveTo>
                    <a:cubicBezTo>
                      <a:pt x="936" y="2855"/>
                      <a:pt x="611" y="2748"/>
                      <a:pt x="503" y="2632"/>
                    </a:cubicBezTo>
                    <a:cubicBezTo>
                      <a:pt x="503" y="2632"/>
                      <a:pt x="645" y="2705"/>
                      <a:pt x="816" y="2624"/>
                    </a:cubicBezTo>
                    <a:cubicBezTo>
                      <a:pt x="816" y="2624"/>
                      <a:pt x="945" y="2555"/>
                      <a:pt x="940" y="2705"/>
                    </a:cubicBezTo>
                    <a:cubicBezTo>
                      <a:pt x="940" y="2705"/>
                      <a:pt x="940" y="2705"/>
                      <a:pt x="940" y="2705"/>
                    </a:cubicBezTo>
                    <a:close/>
                    <a:moveTo>
                      <a:pt x="1257" y="2722"/>
                    </a:moveTo>
                    <a:cubicBezTo>
                      <a:pt x="1240" y="2786"/>
                      <a:pt x="1210" y="2808"/>
                      <a:pt x="1120" y="2808"/>
                    </a:cubicBezTo>
                    <a:cubicBezTo>
                      <a:pt x="1030" y="2808"/>
                      <a:pt x="975" y="2799"/>
                      <a:pt x="1013" y="2679"/>
                    </a:cubicBezTo>
                    <a:cubicBezTo>
                      <a:pt x="1013" y="2679"/>
                      <a:pt x="1099" y="2701"/>
                      <a:pt x="1176" y="2671"/>
                    </a:cubicBezTo>
                    <a:cubicBezTo>
                      <a:pt x="1176" y="2671"/>
                      <a:pt x="1275" y="2658"/>
                      <a:pt x="1257" y="2722"/>
                    </a:cubicBezTo>
                    <a:cubicBezTo>
                      <a:pt x="1257" y="2722"/>
                      <a:pt x="1257" y="2722"/>
                      <a:pt x="1257" y="2722"/>
                    </a:cubicBezTo>
                    <a:close/>
                    <a:moveTo>
                      <a:pt x="932" y="2572"/>
                    </a:moveTo>
                    <a:cubicBezTo>
                      <a:pt x="876" y="2508"/>
                      <a:pt x="915" y="2371"/>
                      <a:pt x="915" y="2371"/>
                    </a:cubicBezTo>
                    <a:cubicBezTo>
                      <a:pt x="790" y="2178"/>
                      <a:pt x="928" y="2084"/>
                      <a:pt x="928" y="2084"/>
                    </a:cubicBezTo>
                    <a:cubicBezTo>
                      <a:pt x="1172" y="2041"/>
                      <a:pt x="1167" y="2152"/>
                      <a:pt x="1356" y="2191"/>
                    </a:cubicBezTo>
                    <a:cubicBezTo>
                      <a:pt x="1544" y="2229"/>
                      <a:pt x="1467" y="2268"/>
                      <a:pt x="1467" y="2268"/>
                    </a:cubicBezTo>
                    <a:cubicBezTo>
                      <a:pt x="1334" y="2337"/>
                      <a:pt x="1146" y="2319"/>
                      <a:pt x="1082" y="2302"/>
                    </a:cubicBezTo>
                    <a:cubicBezTo>
                      <a:pt x="1018" y="2285"/>
                      <a:pt x="945" y="2289"/>
                      <a:pt x="1022" y="2337"/>
                    </a:cubicBezTo>
                    <a:cubicBezTo>
                      <a:pt x="1099" y="2384"/>
                      <a:pt x="1283" y="2375"/>
                      <a:pt x="1283" y="2375"/>
                    </a:cubicBezTo>
                    <a:cubicBezTo>
                      <a:pt x="1373" y="2341"/>
                      <a:pt x="1364" y="2418"/>
                      <a:pt x="1364" y="2418"/>
                    </a:cubicBezTo>
                    <a:cubicBezTo>
                      <a:pt x="1309" y="2435"/>
                      <a:pt x="1309" y="2521"/>
                      <a:pt x="1309" y="2521"/>
                    </a:cubicBezTo>
                    <a:cubicBezTo>
                      <a:pt x="1240" y="2671"/>
                      <a:pt x="932" y="2572"/>
                      <a:pt x="932" y="2572"/>
                    </a:cubicBezTo>
                    <a:cubicBezTo>
                      <a:pt x="932" y="2572"/>
                      <a:pt x="932" y="2572"/>
                      <a:pt x="932" y="2572"/>
                    </a:cubicBezTo>
                    <a:close/>
                    <a:moveTo>
                      <a:pt x="3797" y="2670"/>
                    </a:moveTo>
                    <a:cubicBezTo>
                      <a:pt x="3727" y="2792"/>
                      <a:pt x="3621" y="2882"/>
                      <a:pt x="3521" y="2885"/>
                    </a:cubicBezTo>
                    <a:cubicBezTo>
                      <a:pt x="3422" y="2888"/>
                      <a:pt x="3556" y="2824"/>
                      <a:pt x="3454" y="2760"/>
                    </a:cubicBezTo>
                    <a:cubicBezTo>
                      <a:pt x="3454" y="2760"/>
                      <a:pt x="3409" y="2718"/>
                      <a:pt x="3409" y="2776"/>
                    </a:cubicBezTo>
                    <a:cubicBezTo>
                      <a:pt x="3409" y="2776"/>
                      <a:pt x="3463" y="2833"/>
                      <a:pt x="3402" y="2875"/>
                    </a:cubicBezTo>
                    <a:cubicBezTo>
                      <a:pt x="3341" y="2917"/>
                      <a:pt x="3303" y="2981"/>
                      <a:pt x="2978" y="2984"/>
                    </a:cubicBezTo>
                    <a:cubicBezTo>
                      <a:pt x="2978" y="2984"/>
                      <a:pt x="2840" y="2981"/>
                      <a:pt x="2622" y="2743"/>
                    </a:cubicBezTo>
                    <a:cubicBezTo>
                      <a:pt x="2622" y="2743"/>
                      <a:pt x="2564" y="2641"/>
                      <a:pt x="2528" y="2618"/>
                    </a:cubicBezTo>
                    <a:cubicBezTo>
                      <a:pt x="2528" y="2618"/>
                      <a:pt x="2496" y="2625"/>
                      <a:pt x="2516" y="2666"/>
                    </a:cubicBezTo>
                    <a:cubicBezTo>
                      <a:pt x="2516" y="2666"/>
                      <a:pt x="2545" y="2743"/>
                      <a:pt x="2496" y="2753"/>
                    </a:cubicBezTo>
                    <a:cubicBezTo>
                      <a:pt x="2448" y="2763"/>
                      <a:pt x="2220" y="2776"/>
                      <a:pt x="2159" y="2923"/>
                    </a:cubicBezTo>
                    <a:cubicBezTo>
                      <a:pt x="2159" y="2923"/>
                      <a:pt x="2140" y="2978"/>
                      <a:pt x="2243" y="2914"/>
                    </a:cubicBezTo>
                    <a:cubicBezTo>
                      <a:pt x="2345" y="2850"/>
                      <a:pt x="2365" y="2811"/>
                      <a:pt x="2490" y="2814"/>
                    </a:cubicBezTo>
                    <a:cubicBezTo>
                      <a:pt x="2615" y="2817"/>
                      <a:pt x="2622" y="2872"/>
                      <a:pt x="2715" y="2939"/>
                    </a:cubicBezTo>
                    <a:cubicBezTo>
                      <a:pt x="2808" y="3007"/>
                      <a:pt x="2930" y="3062"/>
                      <a:pt x="2750" y="3107"/>
                    </a:cubicBezTo>
                    <a:cubicBezTo>
                      <a:pt x="2570" y="3151"/>
                      <a:pt x="2458" y="3087"/>
                      <a:pt x="2278" y="3180"/>
                    </a:cubicBezTo>
                    <a:cubicBezTo>
                      <a:pt x="2098" y="3274"/>
                      <a:pt x="2040" y="3238"/>
                      <a:pt x="2021" y="3213"/>
                    </a:cubicBezTo>
                    <a:cubicBezTo>
                      <a:pt x="2002" y="3187"/>
                      <a:pt x="2014" y="3135"/>
                      <a:pt x="2101" y="3129"/>
                    </a:cubicBezTo>
                    <a:cubicBezTo>
                      <a:pt x="2188" y="3123"/>
                      <a:pt x="2352" y="3097"/>
                      <a:pt x="2355" y="3039"/>
                    </a:cubicBezTo>
                    <a:cubicBezTo>
                      <a:pt x="2358" y="2981"/>
                      <a:pt x="2339" y="2936"/>
                      <a:pt x="2320" y="2956"/>
                    </a:cubicBezTo>
                    <a:cubicBezTo>
                      <a:pt x="2300" y="2975"/>
                      <a:pt x="2320" y="3052"/>
                      <a:pt x="2252" y="3049"/>
                    </a:cubicBezTo>
                    <a:cubicBezTo>
                      <a:pt x="2185" y="3045"/>
                      <a:pt x="2024" y="3039"/>
                      <a:pt x="1947" y="3087"/>
                    </a:cubicBezTo>
                    <a:cubicBezTo>
                      <a:pt x="1870" y="3135"/>
                      <a:pt x="1764" y="3155"/>
                      <a:pt x="1639" y="3071"/>
                    </a:cubicBezTo>
                    <a:cubicBezTo>
                      <a:pt x="1513" y="2988"/>
                      <a:pt x="1417" y="3209"/>
                      <a:pt x="1321" y="2801"/>
                    </a:cubicBezTo>
                    <a:cubicBezTo>
                      <a:pt x="1321" y="2801"/>
                      <a:pt x="1321" y="2654"/>
                      <a:pt x="1398" y="2596"/>
                    </a:cubicBezTo>
                    <a:cubicBezTo>
                      <a:pt x="1398" y="2596"/>
                      <a:pt x="1412" y="2526"/>
                      <a:pt x="1390" y="2495"/>
                    </a:cubicBezTo>
                    <a:cubicBezTo>
                      <a:pt x="1390" y="2495"/>
                      <a:pt x="1420" y="2349"/>
                      <a:pt x="1570" y="2294"/>
                    </a:cubicBezTo>
                    <a:cubicBezTo>
                      <a:pt x="1570" y="2294"/>
                      <a:pt x="1626" y="2140"/>
                      <a:pt x="1878" y="2204"/>
                    </a:cubicBezTo>
                    <a:cubicBezTo>
                      <a:pt x="1878" y="2204"/>
                      <a:pt x="1994" y="2208"/>
                      <a:pt x="2016" y="2071"/>
                    </a:cubicBezTo>
                    <a:cubicBezTo>
                      <a:pt x="2016" y="2071"/>
                      <a:pt x="2063" y="1985"/>
                      <a:pt x="2230" y="1981"/>
                    </a:cubicBezTo>
                    <a:cubicBezTo>
                      <a:pt x="2230" y="1981"/>
                      <a:pt x="2290" y="1972"/>
                      <a:pt x="2341" y="1917"/>
                    </a:cubicBezTo>
                    <a:cubicBezTo>
                      <a:pt x="2341" y="1917"/>
                      <a:pt x="2427" y="1908"/>
                      <a:pt x="2478" y="1938"/>
                    </a:cubicBezTo>
                    <a:cubicBezTo>
                      <a:pt x="2530" y="1968"/>
                      <a:pt x="2542" y="1878"/>
                      <a:pt x="2568" y="1853"/>
                    </a:cubicBezTo>
                    <a:cubicBezTo>
                      <a:pt x="2568" y="1853"/>
                      <a:pt x="2612" y="1751"/>
                      <a:pt x="2731" y="1834"/>
                    </a:cubicBezTo>
                    <a:cubicBezTo>
                      <a:pt x="2850" y="1918"/>
                      <a:pt x="2859" y="2072"/>
                      <a:pt x="2927" y="2123"/>
                    </a:cubicBezTo>
                    <a:cubicBezTo>
                      <a:pt x="2994" y="2175"/>
                      <a:pt x="2975" y="2101"/>
                      <a:pt x="2949" y="2062"/>
                    </a:cubicBezTo>
                    <a:cubicBezTo>
                      <a:pt x="2924" y="2024"/>
                      <a:pt x="2856" y="1866"/>
                      <a:pt x="2843" y="1834"/>
                    </a:cubicBezTo>
                    <a:cubicBezTo>
                      <a:pt x="2830" y="1802"/>
                      <a:pt x="2830" y="1667"/>
                      <a:pt x="2953" y="1667"/>
                    </a:cubicBezTo>
                    <a:cubicBezTo>
                      <a:pt x="2953" y="1667"/>
                      <a:pt x="3017" y="1626"/>
                      <a:pt x="3142" y="1709"/>
                    </a:cubicBezTo>
                    <a:cubicBezTo>
                      <a:pt x="3267" y="1793"/>
                      <a:pt x="3396" y="1828"/>
                      <a:pt x="3454" y="1818"/>
                    </a:cubicBezTo>
                    <a:cubicBezTo>
                      <a:pt x="3454" y="1818"/>
                      <a:pt x="3511" y="1793"/>
                      <a:pt x="3422" y="1780"/>
                    </a:cubicBezTo>
                    <a:cubicBezTo>
                      <a:pt x="3332" y="1767"/>
                      <a:pt x="3216" y="1667"/>
                      <a:pt x="3187" y="1648"/>
                    </a:cubicBezTo>
                    <a:cubicBezTo>
                      <a:pt x="3158" y="1629"/>
                      <a:pt x="3177" y="1552"/>
                      <a:pt x="3226" y="1532"/>
                    </a:cubicBezTo>
                    <a:cubicBezTo>
                      <a:pt x="3274" y="1513"/>
                      <a:pt x="3357" y="1288"/>
                      <a:pt x="3467" y="1272"/>
                    </a:cubicBezTo>
                    <a:cubicBezTo>
                      <a:pt x="3467" y="1272"/>
                      <a:pt x="3518" y="1266"/>
                      <a:pt x="3547" y="1246"/>
                    </a:cubicBezTo>
                    <a:cubicBezTo>
                      <a:pt x="3547" y="1246"/>
                      <a:pt x="3560" y="1211"/>
                      <a:pt x="3515" y="1218"/>
                    </a:cubicBezTo>
                    <a:cubicBezTo>
                      <a:pt x="3515" y="1218"/>
                      <a:pt x="3483" y="1131"/>
                      <a:pt x="3486" y="1050"/>
                    </a:cubicBezTo>
                    <a:cubicBezTo>
                      <a:pt x="3489" y="970"/>
                      <a:pt x="3389" y="768"/>
                      <a:pt x="3312" y="768"/>
                    </a:cubicBezTo>
                    <a:cubicBezTo>
                      <a:pt x="3312" y="768"/>
                      <a:pt x="3287" y="784"/>
                      <a:pt x="3319" y="826"/>
                    </a:cubicBezTo>
                    <a:cubicBezTo>
                      <a:pt x="3351" y="867"/>
                      <a:pt x="3447" y="1012"/>
                      <a:pt x="3409" y="1195"/>
                    </a:cubicBezTo>
                    <a:cubicBezTo>
                      <a:pt x="3409" y="1195"/>
                      <a:pt x="3402" y="1237"/>
                      <a:pt x="3348" y="1253"/>
                    </a:cubicBezTo>
                    <a:cubicBezTo>
                      <a:pt x="3348" y="1253"/>
                      <a:pt x="3303" y="1423"/>
                      <a:pt x="3168" y="1449"/>
                    </a:cubicBezTo>
                    <a:cubicBezTo>
                      <a:pt x="3033" y="1475"/>
                      <a:pt x="3123" y="1581"/>
                      <a:pt x="3033" y="1597"/>
                    </a:cubicBezTo>
                    <a:cubicBezTo>
                      <a:pt x="2943" y="1613"/>
                      <a:pt x="2901" y="1545"/>
                      <a:pt x="2811" y="1658"/>
                    </a:cubicBezTo>
                    <a:cubicBezTo>
                      <a:pt x="2811" y="1658"/>
                      <a:pt x="2750" y="1799"/>
                      <a:pt x="2689" y="1712"/>
                    </a:cubicBezTo>
                    <a:cubicBezTo>
                      <a:pt x="2628" y="1626"/>
                      <a:pt x="2740" y="1462"/>
                      <a:pt x="2776" y="1401"/>
                    </a:cubicBezTo>
                    <a:cubicBezTo>
                      <a:pt x="2811" y="1340"/>
                      <a:pt x="2859" y="1195"/>
                      <a:pt x="3023" y="1166"/>
                    </a:cubicBezTo>
                    <a:cubicBezTo>
                      <a:pt x="3023" y="1166"/>
                      <a:pt x="3068" y="1185"/>
                      <a:pt x="3097" y="1086"/>
                    </a:cubicBezTo>
                    <a:cubicBezTo>
                      <a:pt x="3126" y="986"/>
                      <a:pt x="3264" y="1018"/>
                      <a:pt x="3280" y="1057"/>
                    </a:cubicBezTo>
                    <a:cubicBezTo>
                      <a:pt x="3296" y="1095"/>
                      <a:pt x="3328" y="1166"/>
                      <a:pt x="3338" y="1086"/>
                    </a:cubicBezTo>
                    <a:cubicBezTo>
                      <a:pt x="3338" y="1086"/>
                      <a:pt x="3332" y="977"/>
                      <a:pt x="3248" y="957"/>
                    </a:cubicBezTo>
                    <a:cubicBezTo>
                      <a:pt x="3165" y="938"/>
                      <a:pt x="3136" y="810"/>
                      <a:pt x="3161" y="736"/>
                    </a:cubicBezTo>
                    <a:cubicBezTo>
                      <a:pt x="3187" y="662"/>
                      <a:pt x="3267" y="652"/>
                      <a:pt x="3428" y="700"/>
                    </a:cubicBezTo>
                    <a:cubicBezTo>
                      <a:pt x="3428" y="700"/>
                      <a:pt x="3508" y="774"/>
                      <a:pt x="3566" y="774"/>
                    </a:cubicBezTo>
                    <a:cubicBezTo>
                      <a:pt x="3624" y="774"/>
                      <a:pt x="3579" y="729"/>
                      <a:pt x="3550" y="716"/>
                    </a:cubicBezTo>
                    <a:cubicBezTo>
                      <a:pt x="3521" y="704"/>
                      <a:pt x="3456" y="630"/>
                      <a:pt x="3319" y="591"/>
                    </a:cubicBezTo>
                    <a:cubicBezTo>
                      <a:pt x="3251" y="572"/>
                      <a:pt x="3348" y="443"/>
                      <a:pt x="3450" y="517"/>
                    </a:cubicBezTo>
                    <a:cubicBezTo>
                      <a:pt x="3450" y="517"/>
                      <a:pt x="3598" y="594"/>
                      <a:pt x="3727" y="559"/>
                    </a:cubicBezTo>
                    <a:cubicBezTo>
                      <a:pt x="3727" y="559"/>
                      <a:pt x="3878" y="533"/>
                      <a:pt x="3919" y="649"/>
                    </a:cubicBezTo>
                    <a:cubicBezTo>
                      <a:pt x="3919" y="649"/>
                      <a:pt x="3910" y="662"/>
                      <a:pt x="3852" y="662"/>
                    </a:cubicBezTo>
                    <a:cubicBezTo>
                      <a:pt x="3794" y="662"/>
                      <a:pt x="3785" y="697"/>
                      <a:pt x="3752" y="694"/>
                    </a:cubicBezTo>
                    <a:cubicBezTo>
                      <a:pt x="3720" y="691"/>
                      <a:pt x="3743" y="659"/>
                      <a:pt x="3624" y="610"/>
                    </a:cubicBezTo>
                    <a:cubicBezTo>
                      <a:pt x="3505" y="562"/>
                      <a:pt x="3573" y="636"/>
                      <a:pt x="3605" y="662"/>
                    </a:cubicBezTo>
                    <a:cubicBezTo>
                      <a:pt x="3637" y="687"/>
                      <a:pt x="3746" y="726"/>
                      <a:pt x="3736" y="832"/>
                    </a:cubicBezTo>
                    <a:cubicBezTo>
                      <a:pt x="3727" y="938"/>
                      <a:pt x="3605" y="1022"/>
                      <a:pt x="3605" y="1224"/>
                    </a:cubicBezTo>
                    <a:cubicBezTo>
                      <a:pt x="3605" y="1426"/>
                      <a:pt x="3634" y="1590"/>
                      <a:pt x="3675" y="1590"/>
                    </a:cubicBezTo>
                    <a:cubicBezTo>
                      <a:pt x="3717" y="1590"/>
                      <a:pt x="3682" y="1558"/>
                      <a:pt x="3675" y="1468"/>
                    </a:cubicBezTo>
                    <a:cubicBezTo>
                      <a:pt x="3669" y="1378"/>
                      <a:pt x="3646" y="1144"/>
                      <a:pt x="3720" y="1118"/>
                    </a:cubicBezTo>
                    <a:cubicBezTo>
                      <a:pt x="3794" y="1092"/>
                      <a:pt x="3868" y="1089"/>
                      <a:pt x="3839" y="1044"/>
                    </a:cubicBezTo>
                    <a:cubicBezTo>
                      <a:pt x="3839" y="1044"/>
                      <a:pt x="3772" y="1031"/>
                      <a:pt x="3736" y="1044"/>
                    </a:cubicBezTo>
                    <a:cubicBezTo>
                      <a:pt x="3736" y="1044"/>
                      <a:pt x="3707" y="1034"/>
                      <a:pt x="3781" y="957"/>
                    </a:cubicBezTo>
                    <a:cubicBezTo>
                      <a:pt x="3855" y="880"/>
                      <a:pt x="3785" y="790"/>
                      <a:pt x="3871" y="745"/>
                    </a:cubicBezTo>
                    <a:cubicBezTo>
                      <a:pt x="3958" y="700"/>
                      <a:pt x="4051" y="755"/>
                      <a:pt x="4048" y="793"/>
                    </a:cubicBezTo>
                    <a:cubicBezTo>
                      <a:pt x="4045" y="832"/>
                      <a:pt x="3964" y="810"/>
                      <a:pt x="3945" y="896"/>
                    </a:cubicBezTo>
                    <a:cubicBezTo>
                      <a:pt x="3926" y="983"/>
                      <a:pt x="3862" y="1118"/>
                      <a:pt x="3981" y="1304"/>
                    </a:cubicBezTo>
                    <a:cubicBezTo>
                      <a:pt x="3981" y="1304"/>
                      <a:pt x="4003" y="1516"/>
                      <a:pt x="3987" y="1555"/>
                    </a:cubicBezTo>
                    <a:cubicBezTo>
                      <a:pt x="3987" y="1555"/>
                      <a:pt x="4022" y="1600"/>
                      <a:pt x="4054" y="1433"/>
                    </a:cubicBezTo>
                    <a:cubicBezTo>
                      <a:pt x="4087" y="1266"/>
                      <a:pt x="3997" y="1198"/>
                      <a:pt x="3977" y="1115"/>
                    </a:cubicBezTo>
                    <a:cubicBezTo>
                      <a:pt x="3958" y="1031"/>
                      <a:pt x="3997" y="890"/>
                      <a:pt x="4048" y="890"/>
                    </a:cubicBezTo>
                    <a:cubicBezTo>
                      <a:pt x="4099" y="890"/>
                      <a:pt x="4141" y="848"/>
                      <a:pt x="4254" y="1041"/>
                    </a:cubicBezTo>
                    <a:cubicBezTo>
                      <a:pt x="4366" y="1234"/>
                      <a:pt x="4385" y="1243"/>
                      <a:pt x="4382" y="1401"/>
                    </a:cubicBezTo>
                    <a:cubicBezTo>
                      <a:pt x="4379" y="1558"/>
                      <a:pt x="4392" y="1613"/>
                      <a:pt x="4437" y="1651"/>
                    </a:cubicBezTo>
                    <a:cubicBezTo>
                      <a:pt x="4459" y="1670"/>
                      <a:pt x="4414" y="1770"/>
                      <a:pt x="4366" y="1725"/>
                    </a:cubicBezTo>
                    <a:cubicBezTo>
                      <a:pt x="4366" y="1725"/>
                      <a:pt x="4225" y="1642"/>
                      <a:pt x="4157" y="1696"/>
                    </a:cubicBezTo>
                    <a:cubicBezTo>
                      <a:pt x="4157" y="1696"/>
                      <a:pt x="4122" y="1670"/>
                      <a:pt x="4167" y="1616"/>
                    </a:cubicBezTo>
                    <a:cubicBezTo>
                      <a:pt x="4167" y="1616"/>
                      <a:pt x="4209" y="1195"/>
                      <a:pt x="4109" y="1205"/>
                    </a:cubicBezTo>
                    <a:cubicBezTo>
                      <a:pt x="4009" y="1214"/>
                      <a:pt x="4164" y="1218"/>
                      <a:pt x="4112" y="1520"/>
                    </a:cubicBezTo>
                    <a:cubicBezTo>
                      <a:pt x="4061" y="1821"/>
                      <a:pt x="3894" y="1911"/>
                      <a:pt x="3823" y="1908"/>
                    </a:cubicBezTo>
                    <a:cubicBezTo>
                      <a:pt x="3752" y="1905"/>
                      <a:pt x="3740" y="1921"/>
                      <a:pt x="3801" y="1773"/>
                    </a:cubicBezTo>
                    <a:cubicBezTo>
                      <a:pt x="3862" y="1626"/>
                      <a:pt x="3925" y="1328"/>
                      <a:pt x="3849" y="1340"/>
                    </a:cubicBezTo>
                    <a:cubicBezTo>
                      <a:pt x="3807" y="1346"/>
                      <a:pt x="3817" y="1369"/>
                      <a:pt x="3817" y="1436"/>
                    </a:cubicBezTo>
                    <a:cubicBezTo>
                      <a:pt x="3817" y="1503"/>
                      <a:pt x="3801" y="1744"/>
                      <a:pt x="3688" y="1838"/>
                    </a:cubicBezTo>
                    <a:cubicBezTo>
                      <a:pt x="3576" y="1931"/>
                      <a:pt x="3611" y="1799"/>
                      <a:pt x="3569" y="1751"/>
                    </a:cubicBezTo>
                    <a:cubicBezTo>
                      <a:pt x="3528" y="1703"/>
                      <a:pt x="3473" y="1545"/>
                      <a:pt x="3280" y="1561"/>
                    </a:cubicBezTo>
                    <a:cubicBezTo>
                      <a:pt x="3280" y="1561"/>
                      <a:pt x="3261" y="1613"/>
                      <a:pt x="3322" y="1616"/>
                    </a:cubicBezTo>
                    <a:cubicBezTo>
                      <a:pt x="3383" y="1619"/>
                      <a:pt x="3528" y="1709"/>
                      <a:pt x="3524" y="1815"/>
                    </a:cubicBezTo>
                    <a:cubicBezTo>
                      <a:pt x="3521" y="1921"/>
                      <a:pt x="3515" y="1915"/>
                      <a:pt x="3434" y="1966"/>
                    </a:cubicBezTo>
                    <a:cubicBezTo>
                      <a:pt x="3354" y="2017"/>
                      <a:pt x="3267" y="2101"/>
                      <a:pt x="3235" y="2220"/>
                    </a:cubicBezTo>
                    <a:cubicBezTo>
                      <a:pt x="3203" y="2339"/>
                      <a:pt x="2997" y="2406"/>
                      <a:pt x="2808" y="2384"/>
                    </a:cubicBezTo>
                    <a:cubicBezTo>
                      <a:pt x="2618" y="2361"/>
                      <a:pt x="2708" y="2249"/>
                      <a:pt x="2702" y="2172"/>
                    </a:cubicBezTo>
                    <a:cubicBezTo>
                      <a:pt x="2696" y="2095"/>
                      <a:pt x="2686" y="1995"/>
                      <a:pt x="2628" y="2043"/>
                    </a:cubicBezTo>
                    <a:cubicBezTo>
                      <a:pt x="2628" y="2043"/>
                      <a:pt x="2631" y="2062"/>
                      <a:pt x="2644" y="2127"/>
                    </a:cubicBezTo>
                    <a:cubicBezTo>
                      <a:pt x="2657" y="2191"/>
                      <a:pt x="2599" y="2159"/>
                      <a:pt x="2596" y="2229"/>
                    </a:cubicBezTo>
                    <a:cubicBezTo>
                      <a:pt x="2593" y="2300"/>
                      <a:pt x="2570" y="2380"/>
                      <a:pt x="2455" y="2303"/>
                    </a:cubicBezTo>
                    <a:cubicBezTo>
                      <a:pt x="2339" y="2226"/>
                      <a:pt x="2416" y="2246"/>
                      <a:pt x="2426" y="2107"/>
                    </a:cubicBezTo>
                    <a:cubicBezTo>
                      <a:pt x="2435" y="1969"/>
                      <a:pt x="2310" y="1924"/>
                      <a:pt x="2336" y="1989"/>
                    </a:cubicBezTo>
                    <a:cubicBezTo>
                      <a:pt x="2361" y="2053"/>
                      <a:pt x="2381" y="2059"/>
                      <a:pt x="2349" y="2159"/>
                    </a:cubicBezTo>
                    <a:cubicBezTo>
                      <a:pt x="2316" y="2258"/>
                      <a:pt x="2381" y="2291"/>
                      <a:pt x="2313" y="2361"/>
                    </a:cubicBezTo>
                    <a:cubicBezTo>
                      <a:pt x="2246" y="2432"/>
                      <a:pt x="2111" y="2503"/>
                      <a:pt x="2005" y="2535"/>
                    </a:cubicBezTo>
                    <a:cubicBezTo>
                      <a:pt x="1899" y="2567"/>
                      <a:pt x="1915" y="2666"/>
                      <a:pt x="1812" y="2676"/>
                    </a:cubicBezTo>
                    <a:cubicBezTo>
                      <a:pt x="1709" y="2686"/>
                      <a:pt x="1761" y="2557"/>
                      <a:pt x="1671" y="2551"/>
                    </a:cubicBezTo>
                    <a:cubicBezTo>
                      <a:pt x="1671" y="2551"/>
                      <a:pt x="1616" y="2544"/>
                      <a:pt x="1648" y="2599"/>
                    </a:cubicBezTo>
                    <a:cubicBezTo>
                      <a:pt x="1680" y="2654"/>
                      <a:pt x="1770" y="2689"/>
                      <a:pt x="1716" y="2753"/>
                    </a:cubicBezTo>
                    <a:cubicBezTo>
                      <a:pt x="1716" y="2753"/>
                      <a:pt x="1648" y="2821"/>
                      <a:pt x="1513" y="2808"/>
                    </a:cubicBezTo>
                    <a:cubicBezTo>
                      <a:pt x="1513" y="2808"/>
                      <a:pt x="1472" y="2866"/>
                      <a:pt x="1603" y="2846"/>
                    </a:cubicBezTo>
                    <a:cubicBezTo>
                      <a:pt x="1735" y="2827"/>
                      <a:pt x="1806" y="2776"/>
                      <a:pt x="1921" y="2654"/>
                    </a:cubicBezTo>
                    <a:cubicBezTo>
                      <a:pt x="1921" y="2654"/>
                      <a:pt x="2024" y="2589"/>
                      <a:pt x="2169" y="2551"/>
                    </a:cubicBezTo>
                    <a:cubicBezTo>
                      <a:pt x="2313" y="2512"/>
                      <a:pt x="2336" y="2435"/>
                      <a:pt x="2448" y="2422"/>
                    </a:cubicBezTo>
                    <a:cubicBezTo>
                      <a:pt x="2561" y="2409"/>
                      <a:pt x="2634" y="2397"/>
                      <a:pt x="2766" y="2454"/>
                    </a:cubicBezTo>
                    <a:cubicBezTo>
                      <a:pt x="2766" y="2454"/>
                      <a:pt x="2869" y="2474"/>
                      <a:pt x="2975" y="2467"/>
                    </a:cubicBezTo>
                    <a:cubicBezTo>
                      <a:pt x="2975" y="2467"/>
                      <a:pt x="3014" y="2483"/>
                      <a:pt x="3014" y="2560"/>
                    </a:cubicBezTo>
                    <a:cubicBezTo>
                      <a:pt x="3014" y="2637"/>
                      <a:pt x="3152" y="2686"/>
                      <a:pt x="3190" y="2715"/>
                    </a:cubicBezTo>
                    <a:cubicBezTo>
                      <a:pt x="3229" y="2743"/>
                      <a:pt x="3187" y="2904"/>
                      <a:pt x="3216" y="2917"/>
                    </a:cubicBezTo>
                    <a:cubicBezTo>
                      <a:pt x="3245" y="2930"/>
                      <a:pt x="3271" y="2933"/>
                      <a:pt x="3271" y="2830"/>
                    </a:cubicBezTo>
                    <a:cubicBezTo>
                      <a:pt x="3271" y="2727"/>
                      <a:pt x="3306" y="2699"/>
                      <a:pt x="3402" y="2682"/>
                    </a:cubicBezTo>
                    <a:cubicBezTo>
                      <a:pt x="3499" y="2666"/>
                      <a:pt x="3666" y="2612"/>
                      <a:pt x="3762" y="2637"/>
                    </a:cubicBezTo>
                    <a:cubicBezTo>
                      <a:pt x="3762" y="2637"/>
                      <a:pt x="3823" y="2596"/>
                      <a:pt x="3714" y="2573"/>
                    </a:cubicBezTo>
                    <a:cubicBezTo>
                      <a:pt x="3605" y="2551"/>
                      <a:pt x="3495" y="2621"/>
                      <a:pt x="3402" y="2631"/>
                    </a:cubicBezTo>
                    <a:cubicBezTo>
                      <a:pt x="3309" y="2641"/>
                      <a:pt x="3129" y="2715"/>
                      <a:pt x="3100" y="2506"/>
                    </a:cubicBezTo>
                    <a:cubicBezTo>
                      <a:pt x="3071" y="2297"/>
                      <a:pt x="3389" y="2403"/>
                      <a:pt x="3492" y="2335"/>
                    </a:cubicBezTo>
                    <a:cubicBezTo>
                      <a:pt x="3492" y="2335"/>
                      <a:pt x="3534" y="2297"/>
                      <a:pt x="3463" y="2294"/>
                    </a:cubicBezTo>
                    <a:cubicBezTo>
                      <a:pt x="3393" y="2291"/>
                      <a:pt x="3299" y="2294"/>
                      <a:pt x="3277" y="2319"/>
                    </a:cubicBezTo>
                    <a:cubicBezTo>
                      <a:pt x="3277" y="2319"/>
                      <a:pt x="3277" y="2303"/>
                      <a:pt x="3328" y="2220"/>
                    </a:cubicBezTo>
                    <a:cubicBezTo>
                      <a:pt x="3380" y="2136"/>
                      <a:pt x="3319" y="2107"/>
                      <a:pt x="3412" y="2056"/>
                    </a:cubicBezTo>
                    <a:cubicBezTo>
                      <a:pt x="3505" y="2005"/>
                      <a:pt x="3595" y="1950"/>
                      <a:pt x="3653" y="1944"/>
                    </a:cubicBezTo>
                    <a:cubicBezTo>
                      <a:pt x="3711" y="1937"/>
                      <a:pt x="3846" y="1989"/>
                      <a:pt x="3849" y="2095"/>
                    </a:cubicBezTo>
                    <a:cubicBezTo>
                      <a:pt x="3852" y="2201"/>
                      <a:pt x="3868" y="2548"/>
                      <a:pt x="3797" y="2670"/>
                    </a:cubicBezTo>
                    <a:cubicBezTo>
                      <a:pt x="3797" y="2670"/>
                      <a:pt x="3797" y="2670"/>
                      <a:pt x="3797" y="2670"/>
                    </a:cubicBezTo>
                    <a:close/>
                    <a:moveTo>
                      <a:pt x="4157" y="2504"/>
                    </a:moveTo>
                    <a:cubicBezTo>
                      <a:pt x="4080" y="2461"/>
                      <a:pt x="4080" y="2341"/>
                      <a:pt x="4080" y="2242"/>
                    </a:cubicBezTo>
                    <a:cubicBezTo>
                      <a:pt x="4080" y="2144"/>
                      <a:pt x="4020" y="2187"/>
                      <a:pt x="4016" y="2259"/>
                    </a:cubicBezTo>
                    <a:cubicBezTo>
                      <a:pt x="4012" y="2332"/>
                      <a:pt x="3999" y="2461"/>
                      <a:pt x="4033" y="2486"/>
                    </a:cubicBezTo>
                    <a:cubicBezTo>
                      <a:pt x="4067" y="2512"/>
                      <a:pt x="4059" y="2521"/>
                      <a:pt x="4016" y="2572"/>
                    </a:cubicBezTo>
                    <a:cubicBezTo>
                      <a:pt x="3973" y="2624"/>
                      <a:pt x="3939" y="2675"/>
                      <a:pt x="3883" y="2658"/>
                    </a:cubicBezTo>
                    <a:cubicBezTo>
                      <a:pt x="3883" y="2658"/>
                      <a:pt x="3939" y="2619"/>
                      <a:pt x="3913" y="2182"/>
                    </a:cubicBezTo>
                    <a:cubicBezTo>
                      <a:pt x="3913" y="2182"/>
                      <a:pt x="3934" y="2050"/>
                      <a:pt x="4050" y="2050"/>
                    </a:cubicBezTo>
                    <a:cubicBezTo>
                      <a:pt x="4166" y="2050"/>
                      <a:pt x="4196" y="2067"/>
                      <a:pt x="4187" y="2208"/>
                    </a:cubicBezTo>
                    <a:cubicBezTo>
                      <a:pt x="4179" y="2349"/>
                      <a:pt x="4200" y="2418"/>
                      <a:pt x="4226" y="2461"/>
                    </a:cubicBezTo>
                    <a:cubicBezTo>
                      <a:pt x="4251" y="2504"/>
                      <a:pt x="4234" y="2546"/>
                      <a:pt x="4157" y="2504"/>
                    </a:cubicBezTo>
                    <a:cubicBezTo>
                      <a:pt x="4157" y="2504"/>
                      <a:pt x="4157" y="2504"/>
                      <a:pt x="4157" y="2504"/>
                    </a:cubicBezTo>
                    <a:close/>
                    <a:moveTo>
                      <a:pt x="4341" y="2482"/>
                    </a:moveTo>
                    <a:cubicBezTo>
                      <a:pt x="4341" y="2482"/>
                      <a:pt x="4320" y="2576"/>
                      <a:pt x="4269" y="2397"/>
                    </a:cubicBezTo>
                    <a:cubicBezTo>
                      <a:pt x="4269" y="2397"/>
                      <a:pt x="4217" y="2050"/>
                      <a:pt x="4290" y="2024"/>
                    </a:cubicBezTo>
                    <a:cubicBezTo>
                      <a:pt x="4290" y="2024"/>
                      <a:pt x="4354" y="1964"/>
                      <a:pt x="4367" y="1925"/>
                    </a:cubicBezTo>
                    <a:cubicBezTo>
                      <a:pt x="4380" y="1887"/>
                      <a:pt x="4359" y="1891"/>
                      <a:pt x="4307" y="1934"/>
                    </a:cubicBezTo>
                    <a:cubicBezTo>
                      <a:pt x="4256" y="1977"/>
                      <a:pt x="4251" y="2050"/>
                      <a:pt x="4149" y="1964"/>
                    </a:cubicBezTo>
                    <a:cubicBezTo>
                      <a:pt x="4149" y="1964"/>
                      <a:pt x="4050" y="1925"/>
                      <a:pt x="3990" y="1960"/>
                    </a:cubicBezTo>
                    <a:cubicBezTo>
                      <a:pt x="3990" y="1960"/>
                      <a:pt x="3956" y="2015"/>
                      <a:pt x="3917" y="2015"/>
                    </a:cubicBezTo>
                    <a:cubicBezTo>
                      <a:pt x="3917" y="2015"/>
                      <a:pt x="3866" y="1955"/>
                      <a:pt x="3960" y="1913"/>
                    </a:cubicBezTo>
                    <a:cubicBezTo>
                      <a:pt x="4054" y="1870"/>
                      <a:pt x="4072" y="1861"/>
                      <a:pt x="4102" y="1788"/>
                    </a:cubicBezTo>
                    <a:cubicBezTo>
                      <a:pt x="4132" y="1715"/>
                      <a:pt x="4376" y="1780"/>
                      <a:pt x="4410" y="1887"/>
                    </a:cubicBezTo>
                    <a:cubicBezTo>
                      <a:pt x="4444" y="1994"/>
                      <a:pt x="4508" y="2114"/>
                      <a:pt x="4453" y="2234"/>
                    </a:cubicBezTo>
                    <a:cubicBezTo>
                      <a:pt x="4397" y="2354"/>
                      <a:pt x="4337" y="2337"/>
                      <a:pt x="4341" y="2482"/>
                    </a:cubicBezTo>
                    <a:cubicBezTo>
                      <a:pt x="4341" y="2482"/>
                      <a:pt x="4341" y="2482"/>
                      <a:pt x="4341" y="2482"/>
                    </a:cubicBezTo>
                    <a:close/>
                    <a:moveTo>
                      <a:pt x="4508" y="2538"/>
                    </a:moveTo>
                    <a:cubicBezTo>
                      <a:pt x="4508" y="2538"/>
                      <a:pt x="4367" y="2585"/>
                      <a:pt x="4453" y="2405"/>
                    </a:cubicBezTo>
                    <a:cubicBezTo>
                      <a:pt x="4538" y="2225"/>
                      <a:pt x="4560" y="2375"/>
                      <a:pt x="4543" y="1990"/>
                    </a:cubicBezTo>
                    <a:cubicBezTo>
                      <a:pt x="4543" y="1990"/>
                      <a:pt x="4517" y="1865"/>
                      <a:pt x="4487" y="1840"/>
                    </a:cubicBezTo>
                    <a:cubicBezTo>
                      <a:pt x="4457" y="1814"/>
                      <a:pt x="4483" y="1745"/>
                      <a:pt x="4521" y="1741"/>
                    </a:cubicBezTo>
                    <a:cubicBezTo>
                      <a:pt x="4560" y="1737"/>
                      <a:pt x="4513" y="1596"/>
                      <a:pt x="4453" y="1557"/>
                    </a:cubicBezTo>
                    <a:cubicBezTo>
                      <a:pt x="4453" y="1557"/>
                      <a:pt x="4419" y="1287"/>
                      <a:pt x="4440" y="1274"/>
                    </a:cubicBezTo>
                    <a:cubicBezTo>
                      <a:pt x="4440" y="1274"/>
                      <a:pt x="4620" y="1433"/>
                      <a:pt x="4671" y="2062"/>
                    </a:cubicBezTo>
                    <a:cubicBezTo>
                      <a:pt x="4671" y="2062"/>
                      <a:pt x="4693" y="2486"/>
                      <a:pt x="4508" y="2538"/>
                    </a:cubicBezTo>
                    <a:cubicBezTo>
                      <a:pt x="4508" y="2538"/>
                      <a:pt x="4508" y="2538"/>
                      <a:pt x="4508" y="2538"/>
                    </a:cubicBezTo>
                    <a:close/>
                    <a:moveTo>
                      <a:pt x="2932" y="743"/>
                    </a:moveTo>
                    <a:cubicBezTo>
                      <a:pt x="2855" y="906"/>
                      <a:pt x="2791" y="790"/>
                      <a:pt x="2705" y="790"/>
                    </a:cubicBezTo>
                    <a:cubicBezTo>
                      <a:pt x="2619" y="790"/>
                      <a:pt x="2641" y="846"/>
                      <a:pt x="2662" y="842"/>
                    </a:cubicBezTo>
                    <a:cubicBezTo>
                      <a:pt x="2684" y="837"/>
                      <a:pt x="2731" y="846"/>
                      <a:pt x="2731" y="846"/>
                    </a:cubicBezTo>
                    <a:cubicBezTo>
                      <a:pt x="2750" y="842"/>
                      <a:pt x="2804" y="872"/>
                      <a:pt x="2804" y="872"/>
                    </a:cubicBezTo>
                    <a:cubicBezTo>
                      <a:pt x="2855" y="880"/>
                      <a:pt x="2872" y="914"/>
                      <a:pt x="2906" y="889"/>
                    </a:cubicBezTo>
                    <a:cubicBezTo>
                      <a:pt x="2941" y="863"/>
                      <a:pt x="2979" y="859"/>
                      <a:pt x="2975" y="777"/>
                    </a:cubicBezTo>
                    <a:cubicBezTo>
                      <a:pt x="2971" y="696"/>
                      <a:pt x="2932" y="743"/>
                      <a:pt x="2932" y="743"/>
                    </a:cubicBezTo>
                    <a:cubicBezTo>
                      <a:pt x="2932" y="743"/>
                      <a:pt x="2932" y="743"/>
                      <a:pt x="2932" y="743"/>
                    </a:cubicBezTo>
                    <a:close/>
                    <a:moveTo>
                      <a:pt x="1986" y="2512"/>
                    </a:moveTo>
                    <a:cubicBezTo>
                      <a:pt x="2045" y="2525"/>
                      <a:pt x="1968" y="2431"/>
                      <a:pt x="1947" y="2375"/>
                    </a:cubicBezTo>
                    <a:cubicBezTo>
                      <a:pt x="1926" y="2319"/>
                      <a:pt x="1947" y="2229"/>
                      <a:pt x="1896" y="2234"/>
                    </a:cubicBezTo>
                    <a:cubicBezTo>
                      <a:pt x="1844" y="2238"/>
                      <a:pt x="1878" y="2367"/>
                      <a:pt x="1878" y="2367"/>
                    </a:cubicBezTo>
                    <a:cubicBezTo>
                      <a:pt x="1878" y="2414"/>
                      <a:pt x="1926" y="2499"/>
                      <a:pt x="1986" y="2512"/>
                    </a:cubicBezTo>
                    <a:cubicBezTo>
                      <a:pt x="1986" y="2512"/>
                      <a:pt x="1986" y="2512"/>
                      <a:pt x="1986" y="2512"/>
                    </a:cubicBezTo>
                    <a:close/>
                    <a:moveTo>
                      <a:pt x="4277" y="1608"/>
                    </a:moveTo>
                    <a:cubicBezTo>
                      <a:pt x="4333" y="1608"/>
                      <a:pt x="4337" y="1386"/>
                      <a:pt x="4299" y="1317"/>
                    </a:cubicBezTo>
                    <a:cubicBezTo>
                      <a:pt x="4260" y="1249"/>
                      <a:pt x="4269" y="1321"/>
                      <a:pt x="4269" y="1321"/>
                    </a:cubicBezTo>
                    <a:cubicBezTo>
                      <a:pt x="4269" y="1321"/>
                      <a:pt x="4222" y="1608"/>
                      <a:pt x="4277" y="1608"/>
                    </a:cubicBezTo>
                    <a:cubicBezTo>
                      <a:pt x="4277" y="1608"/>
                      <a:pt x="4277" y="1608"/>
                      <a:pt x="4277" y="1608"/>
                    </a:cubicBezTo>
                    <a:close/>
                    <a:moveTo>
                      <a:pt x="3755" y="2127"/>
                    </a:moveTo>
                    <a:cubicBezTo>
                      <a:pt x="3755" y="2127"/>
                      <a:pt x="3656" y="2229"/>
                      <a:pt x="3660" y="2311"/>
                    </a:cubicBezTo>
                    <a:cubicBezTo>
                      <a:pt x="3665" y="2392"/>
                      <a:pt x="3558" y="2354"/>
                      <a:pt x="3536" y="2482"/>
                    </a:cubicBezTo>
                    <a:cubicBezTo>
                      <a:pt x="3515" y="2611"/>
                      <a:pt x="3579" y="2482"/>
                      <a:pt x="3600" y="2469"/>
                    </a:cubicBezTo>
                    <a:cubicBezTo>
                      <a:pt x="3622" y="2456"/>
                      <a:pt x="3660" y="2422"/>
                      <a:pt x="3690" y="2392"/>
                    </a:cubicBezTo>
                    <a:cubicBezTo>
                      <a:pt x="3720" y="2362"/>
                      <a:pt x="3695" y="2234"/>
                      <a:pt x="3759" y="2174"/>
                    </a:cubicBezTo>
                    <a:cubicBezTo>
                      <a:pt x="3823" y="2114"/>
                      <a:pt x="3772" y="2131"/>
                      <a:pt x="3755" y="2127"/>
                    </a:cubicBezTo>
                    <a:cubicBezTo>
                      <a:pt x="3755" y="2127"/>
                      <a:pt x="3755" y="2127"/>
                      <a:pt x="3755" y="2127"/>
                    </a:cubicBezTo>
                    <a:close/>
                    <a:moveTo>
                      <a:pt x="3112" y="2058"/>
                    </a:moveTo>
                    <a:cubicBezTo>
                      <a:pt x="3146" y="2105"/>
                      <a:pt x="3159" y="2058"/>
                      <a:pt x="3181" y="2002"/>
                    </a:cubicBezTo>
                    <a:cubicBezTo>
                      <a:pt x="3202" y="1947"/>
                      <a:pt x="3151" y="1827"/>
                      <a:pt x="3108" y="1835"/>
                    </a:cubicBezTo>
                    <a:cubicBezTo>
                      <a:pt x="3065" y="1844"/>
                      <a:pt x="3116" y="1913"/>
                      <a:pt x="3116" y="1913"/>
                    </a:cubicBezTo>
                    <a:cubicBezTo>
                      <a:pt x="3125" y="1990"/>
                      <a:pt x="3078" y="2011"/>
                      <a:pt x="3112" y="2058"/>
                    </a:cubicBezTo>
                    <a:cubicBezTo>
                      <a:pt x="3112" y="2058"/>
                      <a:pt x="3112" y="2058"/>
                      <a:pt x="3112" y="2058"/>
                    </a:cubicBezTo>
                    <a:close/>
                    <a:moveTo>
                      <a:pt x="3039" y="1296"/>
                    </a:moveTo>
                    <a:cubicBezTo>
                      <a:pt x="2966" y="1356"/>
                      <a:pt x="3001" y="1446"/>
                      <a:pt x="3001" y="1446"/>
                    </a:cubicBezTo>
                    <a:cubicBezTo>
                      <a:pt x="3048" y="1471"/>
                      <a:pt x="3112" y="1454"/>
                      <a:pt x="3078" y="1381"/>
                    </a:cubicBezTo>
                    <a:cubicBezTo>
                      <a:pt x="3044" y="1309"/>
                      <a:pt x="3129" y="1309"/>
                      <a:pt x="3142" y="1261"/>
                    </a:cubicBezTo>
                    <a:cubicBezTo>
                      <a:pt x="3155" y="1214"/>
                      <a:pt x="3112" y="1236"/>
                      <a:pt x="3039" y="1296"/>
                    </a:cubicBezTo>
                    <a:cubicBezTo>
                      <a:pt x="3039" y="1296"/>
                      <a:pt x="3039" y="1296"/>
                      <a:pt x="3039" y="1296"/>
                    </a:cubicBezTo>
                    <a:close/>
                  </a:path>
                </a:pathLst>
              </a:custGeom>
              <a:solidFill>
                <a:schemeClr val="accent4">
                  <a:lumMod val="50000"/>
                </a:schemeClr>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chor="ctr">
                <a:normAutofit/>
              </a:bodyPr>
              <a:lstStyle/>
              <a:p>
                <a:pPr algn="ctr"/>
                <a:endParaRPr/>
              </a:p>
            </p:txBody>
          </p:sp>
        </p:grpSp>
      </p:grpSp>
      <p:cxnSp>
        <p:nvCxnSpPr>
          <p:cNvPr id="7" name="直接连接符 6"/>
          <p:cNvCxnSpPr>
            <a:cxnSpLocks/>
          </p:cNvCxnSpPr>
          <p:nvPr/>
        </p:nvCxnSpPr>
        <p:spPr>
          <a:xfrm>
            <a:off x="1285703" y="4150752"/>
            <a:ext cx="10906297"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70" name="组合 169"/>
          <p:cNvGrpSpPr/>
          <p:nvPr/>
        </p:nvGrpSpPr>
        <p:grpSpPr>
          <a:xfrm>
            <a:off x="0" y="386994"/>
            <a:ext cx="5666662" cy="523220"/>
            <a:chOff x="279400" y="396626"/>
            <a:chExt cx="5666662" cy="523220"/>
          </a:xfrm>
        </p:grpSpPr>
        <p:sp>
          <p:nvSpPr>
            <p:cNvPr id="171" name="矩形 170"/>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文本框 173"/>
            <p:cNvSpPr txBox="1"/>
            <p:nvPr/>
          </p:nvSpPr>
          <p:spPr>
            <a:xfrm>
              <a:off x="1169081" y="396626"/>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交流时间</a:t>
              </a:r>
            </a:p>
          </p:txBody>
        </p:sp>
      </p:grpSp>
      <p:pic>
        <p:nvPicPr>
          <p:cNvPr id="175" name="图片 174">
            <a:extLst>
              <a:ext uri="{FF2B5EF4-FFF2-40B4-BE49-F238E27FC236}">
                <a16:creationId xmlns:a16="http://schemas.microsoft.com/office/drawing/2014/main" id="{9796D379-20F2-4DC2-AAD6-CA2B031A05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12780871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íṡ1ïḋè"/>
          <p:cNvGrpSpPr/>
          <p:nvPr/>
        </p:nvGrpSpPr>
        <p:grpSpPr>
          <a:xfrm>
            <a:off x="3734275" y="2256509"/>
            <a:ext cx="4723445" cy="4601491"/>
            <a:chOff x="3646280" y="1462760"/>
            <a:chExt cx="4899440" cy="4772940"/>
          </a:xfrm>
        </p:grpSpPr>
        <p:sp>
          <p:nvSpPr>
            <p:cNvPr id="13" name="íŝ1îďè"/>
            <p:cNvSpPr/>
            <p:nvPr/>
          </p:nvSpPr>
          <p:spPr bwMode="auto">
            <a:xfrm flipH="1">
              <a:off x="6808676" y="3077327"/>
              <a:ext cx="1731445" cy="2418803"/>
            </a:xfrm>
            <a:custGeom>
              <a:avLst/>
              <a:gdLst>
                <a:gd name="T0" fmla="*/ 1738377 w 21180"/>
                <a:gd name="T1" fmla="*/ 2428202 h 21600"/>
                <a:gd name="T2" fmla="*/ 1738377 w 21180"/>
                <a:gd name="T3" fmla="*/ 2428202 h 21600"/>
                <a:gd name="T4" fmla="*/ 1738377 w 21180"/>
                <a:gd name="T5" fmla="*/ 2428202 h 21600"/>
                <a:gd name="T6" fmla="*/ 1738377 w 21180"/>
                <a:gd name="T7" fmla="*/ 24282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80" h="21600">
                  <a:moveTo>
                    <a:pt x="17423" y="21599"/>
                  </a:moveTo>
                  <a:cubicBezTo>
                    <a:pt x="17530" y="20851"/>
                    <a:pt x="17642" y="20103"/>
                    <a:pt x="17759" y="19356"/>
                  </a:cubicBezTo>
                  <a:cubicBezTo>
                    <a:pt x="17884" y="18557"/>
                    <a:pt x="18015" y="17758"/>
                    <a:pt x="18152" y="16960"/>
                  </a:cubicBezTo>
                  <a:cubicBezTo>
                    <a:pt x="19116" y="16169"/>
                    <a:pt x="19874" y="15258"/>
                    <a:pt x="20391" y="14269"/>
                  </a:cubicBezTo>
                  <a:cubicBezTo>
                    <a:pt x="20967" y="13168"/>
                    <a:pt x="21232" y="11994"/>
                    <a:pt x="21172" y="10817"/>
                  </a:cubicBezTo>
                  <a:lnTo>
                    <a:pt x="5234" y="10471"/>
                  </a:lnTo>
                  <a:cubicBezTo>
                    <a:pt x="5054" y="8592"/>
                    <a:pt x="5244" y="6719"/>
                    <a:pt x="5781" y="4898"/>
                  </a:cubicBezTo>
                  <a:cubicBezTo>
                    <a:pt x="6190" y="3510"/>
                    <a:pt x="6777" y="1958"/>
                    <a:pt x="5506" y="786"/>
                  </a:cubicBezTo>
                  <a:cubicBezTo>
                    <a:pt x="5012" y="331"/>
                    <a:pt x="4279" y="46"/>
                    <a:pt x="3486" y="0"/>
                  </a:cubicBezTo>
                  <a:cubicBezTo>
                    <a:pt x="3081" y="85"/>
                    <a:pt x="2715" y="249"/>
                    <a:pt x="2425" y="472"/>
                  </a:cubicBezTo>
                  <a:cubicBezTo>
                    <a:pt x="1370" y="1286"/>
                    <a:pt x="1558" y="2383"/>
                    <a:pt x="1507" y="3475"/>
                  </a:cubicBezTo>
                  <a:cubicBezTo>
                    <a:pt x="1461" y="4497"/>
                    <a:pt x="1100" y="5567"/>
                    <a:pt x="806" y="6586"/>
                  </a:cubicBezTo>
                  <a:cubicBezTo>
                    <a:pt x="208" y="8660"/>
                    <a:pt x="-367" y="10801"/>
                    <a:pt x="297" y="12903"/>
                  </a:cubicBezTo>
                  <a:cubicBezTo>
                    <a:pt x="827" y="14581"/>
                    <a:pt x="2126" y="16075"/>
                    <a:pt x="3983" y="17137"/>
                  </a:cubicBezTo>
                  <a:lnTo>
                    <a:pt x="2944" y="19951"/>
                  </a:lnTo>
                  <a:lnTo>
                    <a:pt x="17423" y="21599"/>
                  </a:lnTo>
                  <a:close/>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4" name="ïšḷíḋê"/>
            <p:cNvSpPr/>
            <p:nvPr/>
          </p:nvSpPr>
          <p:spPr bwMode="auto">
            <a:xfrm>
              <a:off x="3651880" y="3077327"/>
              <a:ext cx="1731444" cy="2418803"/>
            </a:xfrm>
            <a:custGeom>
              <a:avLst/>
              <a:gdLst>
                <a:gd name="T0" fmla="*/ 1738376 w 21180"/>
                <a:gd name="T1" fmla="*/ 2428202 h 21600"/>
                <a:gd name="T2" fmla="*/ 1738376 w 21180"/>
                <a:gd name="T3" fmla="*/ 2428202 h 21600"/>
                <a:gd name="T4" fmla="*/ 1738376 w 21180"/>
                <a:gd name="T5" fmla="*/ 2428202 h 21600"/>
                <a:gd name="T6" fmla="*/ 1738376 w 21180"/>
                <a:gd name="T7" fmla="*/ 24282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80" h="21600">
                  <a:moveTo>
                    <a:pt x="17423" y="21599"/>
                  </a:moveTo>
                  <a:cubicBezTo>
                    <a:pt x="17530" y="20851"/>
                    <a:pt x="17642" y="20103"/>
                    <a:pt x="17759" y="19356"/>
                  </a:cubicBezTo>
                  <a:cubicBezTo>
                    <a:pt x="17884" y="18557"/>
                    <a:pt x="18015" y="17758"/>
                    <a:pt x="18152" y="16960"/>
                  </a:cubicBezTo>
                  <a:cubicBezTo>
                    <a:pt x="19116" y="16169"/>
                    <a:pt x="19874" y="15258"/>
                    <a:pt x="20391" y="14269"/>
                  </a:cubicBezTo>
                  <a:cubicBezTo>
                    <a:pt x="20967" y="13168"/>
                    <a:pt x="21232" y="11994"/>
                    <a:pt x="21172" y="10817"/>
                  </a:cubicBezTo>
                  <a:lnTo>
                    <a:pt x="5234" y="10471"/>
                  </a:lnTo>
                  <a:cubicBezTo>
                    <a:pt x="5054" y="8592"/>
                    <a:pt x="5244" y="6719"/>
                    <a:pt x="5781" y="4898"/>
                  </a:cubicBezTo>
                  <a:cubicBezTo>
                    <a:pt x="6190" y="3510"/>
                    <a:pt x="6777" y="1958"/>
                    <a:pt x="5506" y="786"/>
                  </a:cubicBezTo>
                  <a:cubicBezTo>
                    <a:pt x="5012" y="331"/>
                    <a:pt x="4279" y="46"/>
                    <a:pt x="3486" y="0"/>
                  </a:cubicBezTo>
                  <a:cubicBezTo>
                    <a:pt x="3081" y="85"/>
                    <a:pt x="2715" y="249"/>
                    <a:pt x="2425" y="472"/>
                  </a:cubicBezTo>
                  <a:cubicBezTo>
                    <a:pt x="1370" y="1286"/>
                    <a:pt x="1558" y="2383"/>
                    <a:pt x="1507" y="3475"/>
                  </a:cubicBezTo>
                  <a:cubicBezTo>
                    <a:pt x="1461" y="4497"/>
                    <a:pt x="1100" y="5567"/>
                    <a:pt x="806" y="6586"/>
                  </a:cubicBezTo>
                  <a:cubicBezTo>
                    <a:pt x="208" y="8660"/>
                    <a:pt x="-367" y="10801"/>
                    <a:pt x="297" y="12903"/>
                  </a:cubicBezTo>
                  <a:cubicBezTo>
                    <a:pt x="827" y="14581"/>
                    <a:pt x="2126" y="16075"/>
                    <a:pt x="3983" y="17137"/>
                  </a:cubicBezTo>
                  <a:lnTo>
                    <a:pt x="2944" y="19951"/>
                  </a:lnTo>
                  <a:lnTo>
                    <a:pt x="17423" y="21599"/>
                  </a:lnTo>
                  <a:close/>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5" name="iṧlïḋé"/>
            <p:cNvSpPr/>
            <p:nvPr/>
          </p:nvSpPr>
          <p:spPr bwMode="auto">
            <a:xfrm rot="16200000">
              <a:off x="4647288" y="848068"/>
              <a:ext cx="2870837" cy="4100221"/>
            </a:xfrm>
            <a:custGeom>
              <a:avLst/>
              <a:gdLst>
                <a:gd name="T0" fmla="*/ 2881993 w 21600"/>
                <a:gd name="T1" fmla="*/ 4116637 h 21600"/>
                <a:gd name="T2" fmla="*/ 2881993 w 21600"/>
                <a:gd name="T3" fmla="*/ 4116637 h 21600"/>
                <a:gd name="T4" fmla="*/ 2881993 w 21600"/>
                <a:gd name="T5" fmla="*/ 4116637 h 21600"/>
                <a:gd name="T6" fmla="*/ 2881993 w 21600"/>
                <a:gd name="T7" fmla="*/ 411663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12" y="0"/>
                  </a:moveTo>
                  <a:lnTo>
                    <a:pt x="19988" y="0"/>
                  </a:lnTo>
                  <a:cubicBezTo>
                    <a:pt x="20878" y="0"/>
                    <a:pt x="21599" y="549"/>
                    <a:pt x="21599" y="1227"/>
                  </a:cubicBezTo>
                  <a:lnTo>
                    <a:pt x="21599" y="20372"/>
                  </a:lnTo>
                  <a:cubicBezTo>
                    <a:pt x="21599" y="21050"/>
                    <a:pt x="20878" y="21599"/>
                    <a:pt x="19988" y="21599"/>
                  </a:cubicBezTo>
                  <a:lnTo>
                    <a:pt x="1612" y="21599"/>
                  </a:lnTo>
                  <a:cubicBezTo>
                    <a:pt x="721" y="21599"/>
                    <a:pt x="0" y="21050"/>
                    <a:pt x="0" y="20372"/>
                  </a:cubicBezTo>
                  <a:lnTo>
                    <a:pt x="0" y="1227"/>
                  </a:lnTo>
                  <a:cubicBezTo>
                    <a:pt x="0" y="549"/>
                    <a:pt x="721" y="0"/>
                    <a:pt x="1612" y="0"/>
                  </a:cubicBezTo>
                  <a:cubicBezTo>
                    <a:pt x="1612" y="0"/>
                    <a:pt x="1612" y="0"/>
                    <a:pt x="1612" y="0"/>
                  </a:cubicBezTo>
                  <a:close/>
                </a:path>
              </a:pathLst>
            </a:custGeom>
            <a:solidFill>
              <a:schemeClr val="bg1">
                <a:lumMod val="95000"/>
              </a:schemeClr>
            </a:solidFill>
            <a:ln w="50800" cap="flat" cmpd="sng">
              <a:solidFill>
                <a:schemeClr val="bg1">
                  <a:lumMod val="65000"/>
                </a:schemeClr>
              </a:solidFill>
              <a:prstDash val="solid"/>
              <a:miter lim="0"/>
            </a:ln>
            <a:effec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6" name="îśļiḑé"/>
            <p:cNvSpPr/>
            <p:nvPr/>
          </p:nvSpPr>
          <p:spPr bwMode="auto">
            <a:xfrm rot="16200000">
              <a:off x="7748228" y="2755466"/>
              <a:ext cx="177589" cy="176998"/>
            </a:xfrm>
            <a:custGeom>
              <a:avLst/>
              <a:gdLst>
                <a:gd name="T0" fmla="*/ 178279 w 21600"/>
                <a:gd name="T1" fmla="*/ 177708 h 21600"/>
                <a:gd name="T2" fmla="*/ 178279 w 21600"/>
                <a:gd name="T3" fmla="*/ 177708 h 21600"/>
                <a:gd name="T4" fmla="*/ 178279 w 21600"/>
                <a:gd name="T5" fmla="*/ 177708 h 21600"/>
                <a:gd name="T6" fmla="*/ 178279 w 21600"/>
                <a:gd name="T7" fmla="*/ 17770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16764" y="0"/>
                    <a:pt x="21600" y="4835"/>
                    <a:pt x="21600" y="10800"/>
                  </a:cubicBezTo>
                  <a:cubicBezTo>
                    <a:pt x="21600" y="16770"/>
                    <a:pt x="16764" y="21599"/>
                    <a:pt x="10800" y="21599"/>
                  </a:cubicBezTo>
                  <a:cubicBezTo>
                    <a:pt x="4829" y="21599"/>
                    <a:pt x="0" y="16770"/>
                    <a:pt x="0" y="10800"/>
                  </a:cubicBezTo>
                  <a:cubicBezTo>
                    <a:pt x="0" y="4835"/>
                    <a:pt x="4829" y="0"/>
                    <a:pt x="10800" y="0"/>
                  </a:cubicBezTo>
                  <a:cubicBezTo>
                    <a:pt x="10800" y="0"/>
                    <a:pt x="10800" y="0"/>
                    <a:pt x="10800" y="0"/>
                  </a:cubicBezTo>
                  <a:close/>
                </a:path>
              </a:pathLst>
            </a:custGeom>
            <a:noFill/>
            <a:ln w="25400" cap="flat" cmpd="sng">
              <a:solidFill>
                <a:schemeClr val="bg1">
                  <a:lumMod val="6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7" name="iṣlîďe"/>
            <p:cNvSpPr/>
            <p:nvPr/>
          </p:nvSpPr>
          <p:spPr bwMode="auto">
            <a:xfrm rot="16200000">
              <a:off x="4235057" y="2815023"/>
              <a:ext cx="364171" cy="42707"/>
            </a:xfrm>
            <a:custGeom>
              <a:avLst/>
              <a:gdLst>
                <a:gd name="T0" fmla="*/ 365586 w 21600"/>
                <a:gd name="T1" fmla="*/ 42878 h 21600"/>
                <a:gd name="T2" fmla="*/ 365586 w 21600"/>
                <a:gd name="T3" fmla="*/ 42878 h 21600"/>
                <a:gd name="T4" fmla="*/ 365586 w 21600"/>
                <a:gd name="T5" fmla="*/ 42878 h 21600"/>
                <a:gd name="T6" fmla="*/ 365586 w 21600"/>
                <a:gd name="T7" fmla="*/ 4287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331" y="21599"/>
                  </a:moveTo>
                  <a:lnTo>
                    <a:pt x="7624" y="21599"/>
                  </a:lnTo>
                  <a:cubicBezTo>
                    <a:pt x="6922" y="21599"/>
                    <a:pt x="6351" y="16769"/>
                    <a:pt x="6351" y="10800"/>
                  </a:cubicBezTo>
                  <a:cubicBezTo>
                    <a:pt x="6351" y="4830"/>
                    <a:pt x="6922" y="0"/>
                    <a:pt x="7624" y="0"/>
                  </a:cubicBezTo>
                  <a:lnTo>
                    <a:pt x="20331" y="0"/>
                  </a:lnTo>
                  <a:cubicBezTo>
                    <a:pt x="21031" y="0"/>
                    <a:pt x="21600" y="4830"/>
                    <a:pt x="21600" y="10800"/>
                  </a:cubicBezTo>
                  <a:cubicBezTo>
                    <a:pt x="21600" y="16769"/>
                    <a:pt x="21031" y="21599"/>
                    <a:pt x="20331" y="21599"/>
                  </a:cubicBezTo>
                  <a:cubicBezTo>
                    <a:pt x="20331" y="21599"/>
                    <a:pt x="20331" y="21599"/>
                    <a:pt x="20331" y="21599"/>
                  </a:cubicBezTo>
                  <a:close/>
                  <a:moveTo>
                    <a:pt x="1270" y="21599"/>
                  </a:moveTo>
                  <a:cubicBezTo>
                    <a:pt x="568" y="21599"/>
                    <a:pt x="0" y="16769"/>
                    <a:pt x="0" y="10800"/>
                  </a:cubicBezTo>
                  <a:cubicBezTo>
                    <a:pt x="0" y="4830"/>
                    <a:pt x="568" y="0"/>
                    <a:pt x="1270" y="0"/>
                  </a:cubicBezTo>
                  <a:cubicBezTo>
                    <a:pt x="1973" y="0"/>
                    <a:pt x="2541" y="4830"/>
                    <a:pt x="2541" y="10800"/>
                  </a:cubicBezTo>
                  <a:cubicBezTo>
                    <a:pt x="2541" y="16769"/>
                    <a:pt x="1973" y="21599"/>
                    <a:pt x="1270" y="21599"/>
                  </a:cubicBezTo>
                  <a:cubicBezTo>
                    <a:pt x="1270" y="21599"/>
                    <a:pt x="1270" y="21599"/>
                    <a:pt x="1270" y="21599"/>
                  </a:cubicBezTo>
                  <a:close/>
                </a:path>
              </a:pathLst>
            </a:custGeom>
            <a:noFill/>
            <a:ln w="25400" cap="flat" cmpd="sng">
              <a:solidFill>
                <a:schemeClr val="bg1">
                  <a:lumMod val="6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8" name="ísľidé"/>
            <p:cNvSpPr/>
            <p:nvPr/>
          </p:nvSpPr>
          <p:spPr bwMode="auto">
            <a:xfrm>
              <a:off x="3646280" y="3077431"/>
              <a:ext cx="1049032" cy="2240738"/>
            </a:xfrm>
            <a:custGeom>
              <a:avLst/>
              <a:gdLst>
                <a:gd name="T0" fmla="*/ 1053181 w 20853"/>
                <a:gd name="T1" fmla="*/ 2249445 h 21600"/>
                <a:gd name="T2" fmla="*/ 1053181 w 20853"/>
                <a:gd name="T3" fmla="*/ 2249445 h 21600"/>
                <a:gd name="T4" fmla="*/ 1053181 w 20853"/>
                <a:gd name="T5" fmla="*/ 2249445 h 21600"/>
                <a:gd name="T6" fmla="*/ 1053181 w 20853"/>
                <a:gd name="T7" fmla="*/ 22494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4671" y="21599"/>
                  </a:moveTo>
                  <a:lnTo>
                    <a:pt x="6392" y="18502"/>
                  </a:lnTo>
                  <a:cubicBezTo>
                    <a:pt x="3097" y="17158"/>
                    <a:pt x="912" y="15283"/>
                    <a:pt x="239" y="13220"/>
                  </a:cubicBezTo>
                  <a:cubicBezTo>
                    <a:pt x="-332" y="11469"/>
                    <a:pt x="214" y="9708"/>
                    <a:pt x="888" y="7992"/>
                  </a:cubicBezTo>
                  <a:cubicBezTo>
                    <a:pt x="1197" y="7206"/>
                    <a:pt x="1536" y="6419"/>
                    <a:pt x="1820" y="5626"/>
                  </a:cubicBezTo>
                  <a:cubicBezTo>
                    <a:pt x="2114" y="4803"/>
                    <a:pt x="2349" y="3973"/>
                    <a:pt x="2522" y="3137"/>
                  </a:cubicBezTo>
                  <a:cubicBezTo>
                    <a:pt x="2402" y="2671"/>
                    <a:pt x="2445" y="2204"/>
                    <a:pt x="2640" y="1754"/>
                  </a:cubicBezTo>
                  <a:cubicBezTo>
                    <a:pt x="2854" y="1261"/>
                    <a:pt x="3260" y="773"/>
                    <a:pt x="4047" y="419"/>
                  </a:cubicBezTo>
                  <a:cubicBezTo>
                    <a:pt x="4521" y="205"/>
                    <a:pt x="5108" y="61"/>
                    <a:pt x="5742" y="0"/>
                  </a:cubicBezTo>
                  <a:cubicBezTo>
                    <a:pt x="7249" y="63"/>
                    <a:pt x="8583" y="481"/>
                    <a:pt x="9325" y="1110"/>
                  </a:cubicBezTo>
                  <a:cubicBezTo>
                    <a:pt x="9816" y="1526"/>
                    <a:pt x="10009" y="2007"/>
                    <a:pt x="10062" y="2493"/>
                  </a:cubicBezTo>
                  <a:cubicBezTo>
                    <a:pt x="10163" y="3422"/>
                    <a:pt x="9766" y="4333"/>
                    <a:pt x="9433" y="5234"/>
                  </a:cubicBezTo>
                  <a:cubicBezTo>
                    <a:pt x="9143" y="6018"/>
                    <a:pt x="8896" y="6807"/>
                    <a:pt x="8723" y="7602"/>
                  </a:cubicBezTo>
                  <a:cubicBezTo>
                    <a:pt x="8462" y="8803"/>
                    <a:pt x="8372" y="10013"/>
                    <a:pt x="8457" y="11225"/>
                  </a:cubicBezTo>
                  <a:cubicBezTo>
                    <a:pt x="9324" y="11185"/>
                    <a:pt x="10192" y="11188"/>
                    <a:pt x="11046" y="11233"/>
                  </a:cubicBezTo>
                  <a:cubicBezTo>
                    <a:pt x="11896" y="11277"/>
                    <a:pt x="12737" y="11363"/>
                    <a:pt x="13539" y="11512"/>
                  </a:cubicBezTo>
                  <a:cubicBezTo>
                    <a:pt x="15586" y="11894"/>
                    <a:pt x="17225" y="12654"/>
                    <a:pt x="18444" y="13559"/>
                  </a:cubicBezTo>
                  <a:cubicBezTo>
                    <a:pt x="20482" y="15072"/>
                    <a:pt x="21267" y="16902"/>
                    <a:pt x="20645" y="18684"/>
                  </a:cubicBezTo>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19" name="îSľïḍe"/>
            <p:cNvSpPr/>
            <p:nvPr/>
          </p:nvSpPr>
          <p:spPr bwMode="auto">
            <a:xfrm>
              <a:off x="3785972" y="3123494"/>
              <a:ext cx="149138" cy="272531"/>
            </a:xfrm>
            <a:custGeom>
              <a:avLst/>
              <a:gdLst>
                <a:gd name="T0" fmla="*/ 149727 w 20219"/>
                <a:gd name="T1" fmla="*/ 273591 h 21590"/>
                <a:gd name="T2" fmla="*/ 149727 w 20219"/>
                <a:gd name="T3" fmla="*/ 273591 h 21590"/>
                <a:gd name="T4" fmla="*/ 149727 w 20219"/>
                <a:gd name="T5" fmla="*/ 273591 h 21590"/>
                <a:gd name="T6" fmla="*/ 149727 w 20219"/>
                <a:gd name="T7" fmla="*/ 273591 h 2159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219" h="21590">
                  <a:moveTo>
                    <a:pt x="531" y="21589"/>
                  </a:moveTo>
                  <a:cubicBezTo>
                    <a:pt x="-560" y="17165"/>
                    <a:pt x="33" y="12655"/>
                    <a:pt x="2270" y="8381"/>
                  </a:cubicBezTo>
                  <a:cubicBezTo>
                    <a:pt x="3833" y="5394"/>
                    <a:pt x="6178" y="2567"/>
                    <a:pt x="9224" y="0"/>
                  </a:cubicBezTo>
                  <a:cubicBezTo>
                    <a:pt x="16667" y="2052"/>
                    <a:pt x="21040" y="6651"/>
                    <a:pt x="20089" y="11429"/>
                  </a:cubicBezTo>
                  <a:cubicBezTo>
                    <a:pt x="18936" y="17229"/>
                    <a:pt x="10521" y="21599"/>
                    <a:pt x="531" y="21589"/>
                  </a:cubicBezTo>
                  <a:close/>
                </a:path>
              </a:pathLst>
            </a:custGeom>
            <a:solidFill>
              <a:srgbClr val="FBEAD7"/>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0" name="isļiḋè"/>
            <p:cNvSpPr/>
            <p:nvPr/>
          </p:nvSpPr>
          <p:spPr bwMode="auto">
            <a:xfrm>
              <a:off x="3654337" y="5298062"/>
              <a:ext cx="1592557" cy="937637"/>
            </a:xfrm>
            <a:custGeom>
              <a:avLst/>
              <a:gdLst>
                <a:gd name="T0" fmla="*/ 1598933 w 21600"/>
                <a:gd name="T1" fmla="*/ 941281 h 21600"/>
                <a:gd name="T2" fmla="*/ 1598933 w 21600"/>
                <a:gd name="T3" fmla="*/ 941281 h 21600"/>
                <a:gd name="T4" fmla="*/ 1598933 w 21600"/>
                <a:gd name="T5" fmla="*/ 941281 h 21600"/>
                <a:gd name="T6" fmla="*/ 1598933 w 21600"/>
                <a:gd name="T7" fmla="*/ 9412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5" y="0"/>
                  </a:moveTo>
                  <a:lnTo>
                    <a:pt x="21599" y="5237"/>
                  </a:lnTo>
                  <a:lnTo>
                    <a:pt x="20327" y="21599"/>
                  </a:lnTo>
                  <a:lnTo>
                    <a:pt x="0" y="21599"/>
                  </a:lnTo>
                  <a:lnTo>
                    <a:pt x="1695" y="0"/>
                  </a:lnTo>
                  <a:close/>
                </a:path>
              </a:pathLst>
            </a:custGeom>
            <a:solidFill>
              <a:srgbClr val="3C4959"/>
            </a:solidFill>
            <a:ln>
              <a:noFill/>
            </a:ln>
            <a:effectLst/>
          </p:spPr>
          <p:txBody>
            <a:bodyPr wrap="square" lIns="91440" tIns="45720" rIns="91440" bIns="45720" anchor="ctr">
              <a:normAutofit fontScale="92500" lnSpcReduction="1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1" name="ïşḷïḍè"/>
            <p:cNvSpPr/>
            <p:nvPr/>
          </p:nvSpPr>
          <p:spPr bwMode="auto">
            <a:xfrm flipH="1">
              <a:off x="7496688" y="3077431"/>
              <a:ext cx="1049032" cy="2240738"/>
            </a:xfrm>
            <a:custGeom>
              <a:avLst/>
              <a:gdLst>
                <a:gd name="T0" fmla="*/ 1053181 w 20853"/>
                <a:gd name="T1" fmla="*/ 2249445 h 21600"/>
                <a:gd name="T2" fmla="*/ 1053181 w 20853"/>
                <a:gd name="T3" fmla="*/ 2249445 h 21600"/>
                <a:gd name="T4" fmla="*/ 1053181 w 20853"/>
                <a:gd name="T5" fmla="*/ 2249445 h 21600"/>
                <a:gd name="T6" fmla="*/ 1053181 w 20853"/>
                <a:gd name="T7" fmla="*/ 22494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4671" y="21599"/>
                  </a:moveTo>
                  <a:lnTo>
                    <a:pt x="6392" y="18502"/>
                  </a:lnTo>
                  <a:cubicBezTo>
                    <a:pt x="3097" y="17158"/>
                    <a:pt x="912" y="15283"/>
                    <a:pt x="239" y="13220"/>
                  </a:cubicBezTo>
                  <a:cubicBezTo>
                    <a:pt x="-332" y="11469"/>
                    <a:pt x="214" y="9708"/>
                    <a:pt x="888" y="7992"/>
                  </a:cubicBezTo>
                  <a:cubicBezTo>
                    <a:pt x="1197" y="7206"/>
                    <a:pt x="1536" y="6419"/>
                    <a:pt x="1820" y="5626"/>
                  </a:cubicBezTo>
                  <a:cubicBezTo>
                    <a:pt x="2114" y="4803"/>
                    <a:pt x="2349" y="3973"/>
                    <a:pt x="2522" y="3137"/>
                  </a:cubicBezTo>
                  <a:cubicBezTo>
                    <a:pt x="2402" y="2671"/>
                    <a:pt x="2445" y="2204"/>
                    <a:pt x="2640" y="1754"/>
                  </a:cubicBezTo>
                  <a:cubicBezTo>
                    <a:pt x="2854" y="1261"/>
                    <a:pt x="3260" y="773"/>
                    <a:pt x="4047" y="419"/>
                  </a:cubicBezTo>
                  <a:cubicBezTo>
                    <a:pt x="4521" y="205"/>
                    <a:pt x="5108" y="61"/>
                    <a:pt x="5742" y="0"/>
                  </a:cubicBezTo>
                  <a:cubicBezTo>
                    <a:pt x="7249" y="63"/>
                    <a:pt x="8583" y="481"/>
                    <a:pt x="9325" y="1110"/>
                  </a:cubicBezTo>
                  <a:cubicBezTo>
                    <a:pt x="9816" y="1526"/>
                    <a:pt x="10009" y="2007"/>
                    <a:pt x="10062" y="2493"/>
                  </a:cubicBezTo>
                  <a:cubicBezTo>
                    <a:pt x="10163" y="3422"/>
                    <a:pt x="9766" y="4333"/>
                    <a:pt x="9433" y="5234"/>
                  </a:cubicBezTo>
                  <a:cubicBezTo>
                    <a:pt x="9143" y="6018"/>
                    <a:pt x="8896" y="6807"/>
                    <a:pt x="8723" y="7602"/>
                  </a:cubicBezTo>
                  <a:cubicBezTo>
                    <a:pt x="8462" y="8803"/>
                    <a:pt x="8372" y="10013"/>
                    <a:pt x="8457" y="11225"/>
                  </a:cubicBezTo>
                  <a:cubicBezTo>
                    <a:pt x="9324" y="11185"/>
                    <a:pt x="10192" y="11188"/>
                    <a:pt x="11046" y="11233"/>
                  </a:cubicBezTo>
                  <a:cubicBezTo>
                    <a:pt x="11896" y="11277"/>
                    <a:pt x="12737" y="11363"/>
                    <a:pt x="13539" y="11512"/>
                  </a:cubicBezTo>
                  <a:cubicBezTo>
                    <a:pt x="15586" y="11894"/>
                    <a:pt x="17225" y="12654"/>
                    <a:pt x="18444" y="13559"/>
                  </a:cubicBezTo>
                  <a:cubicBezTo>
                    <a:pt x="20482" y="15072"/>
                    <a:pt x="21267" y="16902"/>
                    <a:pt x="20645" y="18684"/>
                  </a:cubicBezTo>
                </a:path>
              </a:pathLst>
            </a:custGeom>
            <a:solidFill>
              <a:srgbClr val="F9DDB7"/>
            </a:solidFill>
            <a:ln w="50800" cap="flat" cmpd="sng">
              <a:solidFill>
                <a:srgbClr val="D9AD70"/>
              </a:solidFill>
              <a:prstDash val="solid"/>
              <a:miter lim="0"/>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2" name="iślîḍè"/>
            <p:cNvSpPr/>
            <p:nvPr/>
          </p:nvSpPr>
          <p:spPr bwMode="auto">
            <a:xfrm flipH="1">
              <a:off x="8256890" y="3123494"/>
              <a:ext cx="149138" cy="272531"/>
            </a:xfrm>
            <a:custGeom>
              <a:avLst/>
              <a:gdLst>
                <a:gd name="T0" fmla="*/ 149727 w 20219"/>
                <a:gd name="T1" fmla="*/ 273591 h 21590"/>
                <a:gd name="T2" fmla="*/ 149727 w 20219"/>
                <a:gd name="T3" fmla="*/ 273591 h 21590"/>
                <a:gd name="T4" fmla="*/ 149727 w 20219"/>
                <a:gd name="T5" fmla="*/ 273591 h 21590"/>
                <a:gd name="T6" fmla="*/ 149727 w 20219"/>
                <a:gd name="T7" fmla="*/ 273591 h 2159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219" h="21590">
                  <a:moveTo>
                    <a:pt x="531" y="21589"/>
                  </a:moveTo>
                  <a:cubicBezTo>
                    <a:pt x="-560" y="17165"/>
                    <a:pt x="33" y="12655"/>
                    <a:pt x="2270" y="8381"/>
                  </a:cubicBezTo>
                  <a:cubicBezTo>
                    <a:pt x="3833" y="5394"/>
                    <a:pt x="6178" y="2567"/>
                    <a:pt x="9224" y="0"/>
                  </a:cubicBezTo>
                  <a:cubicBezTo>
                    <a:pt x="16667" y="2052"/>
                    <a:pt x="21040" y="6651"/>
                    <a:pt x="20089" y="11429"/>
                  </a:cubicBezTo>
                  <a:cubicBezTo>
                    <a:pt x="18936" y="17229"/>
                    <a:pt x="10521" y="21599"/>
                    <a:pt x="531" y="21589"/>
                  </a:cubicBezTo>
                  <a:close/>
                </a:path>
              </a:pathLst>
            </a:custGeom>
            <a:solidFill>
              <a:srgbClr val="FBEAD7"/>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square" lIns="91440" tIns="45720" rIns="91440" bIns="45720" anchor="ctr">
              <a:normAutofit fontScale="25000" lnSpcReduction="2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3" name="iṩḻîde"/>
            <p:cNvSpPr/>
            <p:nvPr/>
          </p:nvSpPr>
          <p:spPr bwMode="auto">
            <a:xfrm flipH="1">
              <a:off x="6945106" y="5298063"/>
              <a:ext cx="1592557" cy="937637"/>
            </a:xfrm>
            <a:custGeom>
              <a:avLst/>
              <a:gdLst>
                <a:gd name="T0" fmla="*/ 1598933 w 21600"/>
                <a:gd name="T1" fmla="*/ 941281 h 21600"/>
                <a:gd name="T2" fmla="*/ 1598933 w 21600"/>
                <a:gd name="T3" fmla="*/ 941281 h 21600"/>
                <a:gd name="T4" fmla="*/ 1598933 w 21600"/>
                <a:gd name="T5" fmla="*/ 941281 h 21600"/>
                <a:gd name="T6" fmla="*/ 1598933 w 21600"/>
                <a:gd name="T7" fmla="*/ 9412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5" y="0"/>
                  </a:moveTo>
                  <a:lnTo>
                    <a:pt x="21599" y="5237"/>
                  </a:lnTo>
                  <a:lnTo>
                    <a:pt x="20327" y="21599"/>
                  </a:lnTo>
                  <a:lnTo>
                    <a:pt x="0" y="21599"/>
                  </a:lnTo>
                  <a:lnTo>
                    <a:pt x="1695" y="0"/>
                  </a:lnTo>
                  <a:close/>
                </a:path>
              </a:pathLst>
            </a:custGeom>
            <a:solidFill>
              <a:srgbClr val="3C4959"/>
            </a:solidFill>
            <a:ln>
              <a:noFill/>
            </a:ln>
            <a:effectLst/>
          </p:spPr>
          <p:txBody>
            <a:bodyPr wrap="square" lIns="91440" tIns="45720" rIns="91440" bIns="45720" anchor="ctr">
              <a:normAutofit fontScale="92500" lnSpcReduction="10000"/>
            </a:bodyPr>
            <a:lstStyle>
              <a:defPPr>
                <a:defRPr lang="en-US"/>
              </a:defPPr>
              <a:lvl1pPr marL="854075" indent="-854075" algn="ctr" defTabSz="824865" rtl="0" fontAlgn="base" hangingPunct="0">
                <a:lnSpc>
                  <a:spcPct val="90000"/>
                </a:lnSpc>
                <a:spcBef>
                  <a:spcPct val="0"/>
                </a:spcBef>
                <a:spcAft>
                  <a:spcPct val="0"/>
                </a:spcAft>
                <a:buSzPct val="75000"/>
                <a:buChar char="•"/>
                <a:defRPr sz="7000" kern="1200">
                  <a:solidFill>
                    <a:srgbClr val="777776"/>
                  </a:solidFill>
                </a:defRPr>
              </a:lvl1pPr>
              <a:lvl2pPr marL="1489075" indent="-854075" algn="ctr" defTabSz="824865" rtl="0" fontAlgn="base" hangingPunct="0">
                <a:lnSpc>
                  <a:spcPct val="90000"/>
                </a:lnSpc>
                <a:spcBef>
                  <a:spcPct val="0"/>
                </a:spcBef>
                <a:spcAft>
                  <a:spcPct val="0"/>
                </a:spcAft>
                <a:buSzPct val="75000"/>
                <a:buChar char="•"/>
                <a:defRPr sz="7000" kern="1200">
                  <a:solidFill>
                    <a:srgbClr val="777776"/>
                  </a:solidFill>
                </a:defRPr>
              </a:lvl2pPr>
              <a:lvl3pPr marL="2124075" indent="-854075" algn="ctr" defTabSz="824865" rtl="0" fontAlgn="base" hangingPunct="0">
                <a:lnSpc>
                  <a:spcPct val="90000"/>
                </a:lnSpc>
                <a:spcBef>
                  <a:spcPct val="0"/>
                </a:spcBef>
                <a:spcAft>
                  <a:spcPct val="0"/>
                </a:spcAft>
                <a:buSzPct val="75000"/>
                <a:buChar char="•"/>
                <a:defRPr sz="7000" kern="1200">
                  <a:solidFill>
                    <a:srgbClr val="777776"/>
                  </a:solidFill>
                </a:defRPr>
              </a:lvl3pPr>
              <a:lvl4pPr marL="2759075" indent="-854075" algn="ctr" defTabSz="824865" rtl="0" fontAlgn="base" hangingPunct="0">
                <a:lnSpc>
                  <a:spcPct val="90000"/>
                </a:lnSpc>
                <a:spcBef>
                  <a:spcPct val="0"/>
                </a:spcBef>
                <a:spcAft>
                  <a:spcPct val="0"/>
                </a:spcAft>
                <a:buSzPct val="75000"/>
                <a:buChar char="•"/>
                <a:defRPr sz="7000" kern="1200">
                  <a:solidFill>
                    <a:srgbClr val="777776"/>
                  </a:solidFill>
                </a:defRPr>
              </a:lvl4pPr>
              <a:lvl5pPr marL="3394075" indent="-854075" algn="ctr" defTabSz="824865" rtl="0" fontAlgn="base" hangingPunct="0">
                <a:lnSpc>
                  <a:spcPct val="90000"/>
                </a:lnSpc>
                <a:spcBef>
                  <a:spcPct val="0"/>
                </a:spcBef>
                <a:spcAft>
                  <a:spcPct val="0"/>
                </a:spcAft>
                <a:buSzPct val="75000"/>
                <a:buChar char="•"/>
                <a:defRPr sz="7000" kern="1200">
                  <a:solidFill>
                    <a:srgbClr val="777776"/>
                  </a:solidFill>
                </a:defRPr>
              </a:lvl5pPr>
              <a:lvl6pPr marL="2286000" algn="l" defTabSz="913765" rtl="0" eaLnBrk="1" latinLnBrk="0" hangingPunct="1">
                <a:defRPr sz="7000" kern="1200">
                  <a:solidFill>
                    <a:srgbClr val="777776"/>
                  </a:solidFill>
                </a:defRPr>
              </a:lvl6pPr>
              <a:lvl7pPr marL="2743200" algn="l" defTabSz="913765" rtl="0" eaLnBrk="1" latinLnBrk="0" hangingPunct="1">
                <a:defRPr sz="7000" kern="1200">
                  <a:solidFill>
                    <a:srgbClr val="777776"/>
                  </a:solidFill>
                </a:defRPr>
              </a:lvl7pPr>
              <a:lvl8pPr marL="3200400" algn="l" defTabSz="913765" rtl="0" eaLnBrk="1" latinLnBrk="0" hangingPunct="1">
                <a:defRPr sz="7000" kern="1200">
                  <a:solidFill>
                    <a:srgbClr val="777776"/>
                  </a:solidFill>
                </a:defRPr>
              </a:lvl8pPr>
              <a:lvl9pPr marL="3657600" algn="l" defTabSz="913765" rtl="0" eaLnBrk="1" latinLnBrk="0" hangingPunct="1">
                <a:defRPr sz="7000" kern="1200">
                  <a:solidFill>
                    <a:srgbClr val="777776"/>
                  </a:solidFill>
                </a:defRPr>
              </a:lvl9pPr>
            </a:lstStyle>
            <a:p>
              <a:endParaRPr lang="id-ID"/>
            </a:p>
          </p:txBody>
        </p:sp>
        <p:sp>
          <p:nvSpPr>
            <p:cNvPr id="24" name="íSḷîḍè"/>
            <p:cNvSpPr/>
            <p:nvPr/>
          </p:nvSpPr>
          <p:spPr>
            <a:xfrm>
              <a:off x="4518509" y="1739060"/>
              <a:ext cx="3195840" cy="2313868"/>
            </a:xfrm>
            <a:prstGeom prst="rect">
              <a:avLst/>
            </a:prstGeom>
            <a:solidFill>
              <a:schemeClr val="bg1"/>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buSzPct val="25000"/>
              </a:pPr>
              <a:endParaRPr lang="en-US" altLang="zh-CN" sz="2400" b="1" dirty="0">
                <a:solidFill>
                  <a:schemeClr val="tx1"/>
                </a:solidFill>
              </a:endParaRPr>
            </a:p>
          </p:txBody>
        </p:sp>
      </p:grpSp>
      <p:sp>
        <p:nvSpPr>
          <p:cNvPr id="6" name="ïşľïḓê"/>
          <p:cNvSpPr txBox="1"/>
          <p:nvPr/>
        </p:nvSpPr>
        <p:spPr bwMode="auto">
          <a:xfrm>
            <a:off x="673100" y="1681082"/>
            <a:ext cx="2861327" cy="441805"/>
          </a:xfrm>
          <a:prstGeom prst="round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dirty="0">
                <a:solidFill>
                  <a:schemeClr val="bg1"/>
                </a:solidFill>
              </a:rPr>
              <a:t>柜台菜单位置</a:t>
            </a:r>
            <a:endParaRPr lang="en-US" altLang="zh-CN" b="1" dirty="0">
              <a:solidFill>
                <a:schemeClr val="bg1"/>
              </a:solidFill>
            </a:endParaRPr>
          </a:p>
        </p:txBody>
      </p:sp>
      <p:sp>
        <p:nvSpPr>
          <p:cNvPr id="10" name="îsļíḑê"/>
          <p:cNvSpPr txBox="1"/>
          <p:nvPr/>
        </p:nvSpPr>
        <p:spPr bwMode="auto">
          <a:xfrm>
            <a:off x="8657573" y="1681082"/>
            <a:ext cx="2861327" cy="441805"/>
          </a:xfrm>
          <a:prstGeom prst="roundRect">
            <a:avLst/>
          </a:prstGeom>
          <a:solidFill>
            <a:schemeClr val="accent2"/>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dirty="0"/>
              <a:t>Pay attention</a:t>
            </a:r>
            <a:r>
              <a:rPr lang="zh-CN" altLang="en-US" dirty="0"/>
              <a:t>！</a:t>
            </a:r>
            <a:endParaRPr lang="en-US" altLang="zh-CN" b="1" dirty="0">
              <a:solidFill>
                <a:schemeClr val="bg1"/>
              </a:solidFill>
            </a:endParaRPr>
          </a:p>
        </p:txBody>
      </p:sp>
      <p:sp>
        <p:nvSpPr>
          <p:cNvPr id="12" name="ïśļïḍé"/>
          <p:cNvSpPr/>
          <p:nvPr/>
        </p:nvSpPr>
        <p:spPr bwMode="auto">
          <a:xfrm>
            <a:off x="8657573" y="4137492"/>
            <a:ext cx="2861327" cy="886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endParaRPr lang="en-US" altLang="zh-CN" sz="1100" dirty="0"/>
          </a:p>
        </p:txBody>
      </p:sp>
      <p:grpSp>
        <p:nvGrpSpPr>
          <p:cNvPr id="25" name="组合 24"/>
          <p:cNvGrpSpPr/>
          <p:nvPr/>
        </p:nvGrpSpPr>
        <p:grpSpPr>
          <a:xfrm>
            <a:off x="0" y="386994"/>
            <a:ext cx="5666662" cy="523220"/>
            <a:chOff x="279400" y="396626"/>
            <a:chExt cx="5666662" cy="523220"/>
          </a:xfrm>
        </p:grpSpPr>
        <p:sp>
          <p:nvSpPr>
            <p:cNvPr id="26" name="矩形 25"/>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1169081" y="396626"/>
              <a:ext cx="4776981" cy="523220"/>
            </a:xfrm>
            <a:prstGeom prst="rect">
              <a:avLst/>
            </a:prstGeom>
            <a:noFill/>
          </p:spPr>
          <p:txBody>
            <a:bodyPr wrap="square" rtlCol="0">
              <a:spAutoFit/>
            </a:bodyPr>
            <a:lstStyle/>
            <a:p>
              <a:r>
                <a:rPr lang="zh-CN" altLang="en-US" sz="2800" b="1" i="1" dirty="0">
                  <a:effectLst>
                    <a:outerShdw blurRad="38100" dist="38100" dir="2700000" algn="tl">
                      <a:srgbClr val="000000">
                        <a:alpha val="43137"/>
                      </a:srgbClr>
                    </a:outerShdw>
                  </a:effectLst>
                </a:rPr>
                <a:t>终端标识（</a:t>
              </a:r>
              <a:r>
                <a:rPr lang="en-US" altLang="zh-CN" sz="2800" b="1" i="1" dirty="0">
                  <a:effectLst>
                    <a:outerShdw blurRad="38100" dist="38100" dir="2700000" algn="tl">
                      <a:srgbClr val="000000">
                        <a:alpha val="43137"/>
                      </a:srgbClr>
                    </a:outerShdw>
                  </a:effectLst>
                </a:rPr>
                <a:t>APPID</a:t>
              </a:r>
              <a:r>
                <a:rPr lang="zh-CN" altLang="en-US" sz="2800" b="1" i="1" dirty="0">
                  <a:effectLst>
                    <a:outerShdw blurRad="38100" dist="38100" dir="2700000" algn="tl">
                      <a:srgbClr val="000000">
                        <a:alpha val="43137"/>
                      </a:srgbClr>
                    </a:outerShdw>
                  </a:effectLst>
                </a:rPr>
                <a:t>）</a:t>
              </a:r>
            </a:p>
          </p:txBody>
        </p:sp>
      </p:grpSp>
      <p:pic>
        <p:nvPicPr>
          <p:cNvPr id="2" name="图片 1">
            <a:extLst>
              <a:ext uri="{FF2B5EF4-FFF2-40B4-BE49-F238E27FC236}">
                <a16:creationId xmlns:a16="http://schemas.microsoft.com/office/drawing/2014/main" id="{E859EDE2-82EE-4DD6-9C94-8ECCF0EDF780}"/>
              </a:ext>
            </a:extLst>
          </p:cNvPr>
          <p:cNvPicPr>
            <a:picLocks noChangeAspect="1"/>
          </p:cNvPicPr>
          <p:nvPr/>
        </p:nvPicPr>
        <p:blipFill>
          <a:blip r:embed="rId2"/>
          <a:stretch>
            <a:fillRect/>
          </a:stretch>
        </p:blipFill>
        <p:spPr>
          <a:xfrm>
            <a:off x="707174" y="2256508"/>
            <a:ext cx="3010627" cy="2718456"/>
          </a:xfrm>
          <a:prstGeom prst="rect">
            <a:avLst/>
          </a:prstGeom>
        </p:spPr>
      </p:pic>
      <p:pic>
        <p:nvPicPr>
          <p:cNvPr id="35" name="图片 34">
            <a:extLst>
              <a:ext uri="{FF2B5EF4-FFF2-40B4-BE49-F238E27FC236}">
                <a16:creationId xmlns:a16="http://schemas.microsoft.com/office/drawing/2014/main" id="{FCB32E8F-99D4-4315-9B77-FD25DDC0EF30}"/>
              </a:ext>
            </a:extLst>
          </p:cNvPr>
          <p:cNvPicPr>
            <a:picLocks noChangeAspect="1"/>
          </p:cNvPicPr>
          <p:nvPr/>
        </p:nvPicPr>
        <p:blipFill>
          <a:blip r:embed="rId3"/>
          <a:stretch>
            <a:fillRect/>
          </a:stretch>
        </p:blipFill>
        <p:spPr>
          <a:xfrm>
            <a:off x="8339131" y="2313806"/>
            <a:ext cx="3568125" cy="1597267"/>
          </a:xfrm>
          <a:prstGeom prst="rect">
            <a:avLst/>
          </a:prstGeom>
        </p:spPr>
      </p:pic>
      <p:sp>
        <p:nvSpPr>
          <p:cNvPr id="36" name="Shape 4103">
            <a:extLst>
              <a:ext uri="{FF2B5EF4-FFF2-40B4-BE49-F238E27FC236}">
                <a16:creationId xmlns:a16="http://schemas.microsoft.com/office/drawing/2014/main" id="{8CBD799E-F1C8-47DC-ACEE-8802F6587788}"/>
              </a:ext>
            </a:extLst>
          </p:cNvPr>
          <p:cNvSpPr/>
          <p:nvPr/>
        </p:nvSpPr>
        <p:spPr>
          <a:xfrm>
            <a:off x="8651374" y="4120329"/>
            <a:ext cx="143147" cy="222143"/>
          </a:xfrm>
          <a:custGeom>
            <a:avLst/>
            <a:gdLst/>
            <a:ahLst/>
            <a:cxnLst>
              <a:cxn ang="0">
                <a:pos x="wd2" y="hd2"/>
              </a:cxn>
              <a:cxn ang="5400000">
                <a:pos x="wd2" y="hd2"/>
              </a:cxn>
              <a:cxn ang="10800000">
                <a:pos x="wd2" y="hd2"/>
              </a:cxn>
              <a:cxn ang="16200000">
                <a:pos x="wd2" y="hd2"/>
              </a:cxn>
            </a:cxnLst>
            <a:rect l="0" t="0" r="r" b="b"/>
            <a:pathLst>
              <a:path w="21600" h="21560" extrusionOk="0">
                <a:moveTo>
                  <a:pt x="10317" y="16676"/>
                </a:moveTo>
                <a:cubicBezTo>
                  <a:pt x="8196" y="16636"/>
                  <a:pt x="6444" y="17581"/>
                  <a:pt x="6377" y="19060"/>
                </a:cubicBezTo>
                <a:cubicBezTo>
                  <a:pt x="6312" y="20540"/>
                  <a:pt x="7978" y="21518"/>
                  <a:pt x="10099" y="21558"/>
                </a:cubicBezTo>
                <a:cubicBezTo>
                  <a:pt x="12315" y="21600"/>
                  <a:pt x="14019" y="20687"/>
                  <a:pt x="14084" y="19207"/>
                </a:cubicBezTo>
                <a:cubicBezTo>
                  <a:pt x="14151" y="17726"/>
                  <a:pt x="12534" y="16718"/>
                  <a:pt x="10317" y="16676"/>
                </a:cubicBezTo>
                <a:close/>
                <a:moveTo>
                  <a:pt x="18416" y="1478"/>
                </a:moveTo>
                <a:cubicBezTo>
                  <a:pt x="16292" y="493"/>
                  <a:pt x="13626" y="0"/>
                  <a:pt x="10418" y="0"/>
                </a:cubicBezTo>
                <a:cubicBezTo>
                  <a:pt x="7974" y="0"/>
                  <a:pt x="5915" y="348"/>
                  <a:pt x="4238" y="1040"/>
                </a:cubicBezTo>
                <a:cubicBezTo>
                  <a:pt x="1583" y="2126"/>
                  <a:pt x="170" y="3968"/>
                  <a:pt x="0" y="6566"/>
                </a:cubicBezTo>
                <a:lnTo>
                  <a:pt x="6157" y="6566"/>
                </a:lnTo>
                <a:cubicBezTo>
                  <a:pt x="6157" y="5811"/>
                  <a:pt x="6500" y="5081"/>
                  <a:pt x="7187" y="4379"/>
                </a:cubicBezTo>
                <a:cubicBezTo>
                  <a:pt x="7873" y="3676"/>
                  <a:pt x="9039" y="3326"/>
                  <a:pt x="10682" y="3326"/>
                </a:cubicBezTo>
                <a:cubicBezTo>
                  <a:pt x="12355" y="3326"/>
                  <a:pt x="13505" y="3610"/>
                  <a:pt x="14135" y="4180"/>
                </a:cubicBezTo>
                <a:cubicBezTo>
                  <a:pt x="14768" y="4751"/>
                  <a:pt x="15082" y="5382"/>
                  <a:pt x="15082" y="6075"/>
                </a:cubicBezTo>
                <a:cubicBezTo>
                  <a:pt x="15082" y="6676"/>
                  <a:pt x="14611" y="7228"/>
                  <a:pt x="14046" y="7730"/>
                </a:cubicBezTo>
                <a:cubicBezTo>
                  <a:pt x="13734" y="8022"/>
                  <a:pt x="13324" y="8291"/>
                  <a:pt x="12815" y="8536"/>
                </a:cubicBezTo>
                <a:cubicBezTo>
                  <a:pt x="12815" y="8536"/>
                  <a:pt x="9476" y="9914"/>
                  <a:pt x="8009" y="11020"/>
                </a:cubicBezTo>
                <a:cubicBezTo>
                  <a:pt x="7160" y="11663"/>
                  <a:pt x="7083" y="12624"/>
                  <a:pt x="7007" y="14002"/>
                </a:cubicBezTo>
                <a:cubicBezTo>
                  <a:pt x="7003" y="14101"/>
                  <a:pt x="7061" y="14304"/>
                  <a:pt x="7595" y="14304"/>
                </a:cubicBezTo>
                <a:cubicBezTo>
                  <a:pt x="8128" y="14304"/>
                  <a:pt x="11909" y="14304"/>
                  <a:pt x="12384" y="14304"/>
                </a:cubicBezTo>
                <a:cubicBezTo>
                  <a:pt x="12860" y="14304"/>
                  <a:pt x="12958" y="14076"/>
                  <a:pt x="12965" y="13976"/>
                </a:cubicBezTo>
                <a:cubicBezTo>
                  <a:pt x="12996" y="13475"/>
                  <a:pt x="13086" y="13218"/>
                  <a:pt x="13227" y="12928"/>
                </a:cubicBezTo>
                <a:cubicBezTo>
                  <a:pt x="13496" y="12381"/>
                  <a:pt x="14227" y="11903"/>
                  <a:pt x="15050" y="11492"/>
                </a:cubicBezTo>
                <a:lnTo>
                  <a:pt x="16745" y="10740"/>
                </a:lnTo>
                <a:cubicBezTo>
                  <a:pt x="18275" y="9973"/>
                  <a:pt x="19494" y="9344"/>
                  <a:pt x="20033" y="8851"/>
                </a:cubicBezTo>
                <a:cubicBezTo>
                  <a:pt x="20954" y="8040"/>
                  <a:pt x="21600" y="7041"/>
                  <a:pt x="21600" y="5855"/>
                </a:cubicBezTo>
                <a:cubicBezTo>
                  <a:pt x="21600" y="3923"/>
                  <a:pt x="20539" y="2463"/>
                  <a:pt x="18416" y="1478"/>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sp>
        <p:nvSpPr>
          <p:cNvPr id="38" name="文本框 37">
            <a:extLst>
              <a:ext uri="{FF2B5EF4-FFF2-40B4-BE49-F238E27FC236}">
                <a16:creationId xmlns:a16="http://schemas.microsoft.com/office/drawing/2014/main" id="{8D42D9B2-82BF-48EE-80CC-5E5AFC65BE5D}"/>
              </a:ext>
            </a:extLst>
          </p:cNvPr>
          <p:cNvSpPr txBox="1"/>
          <p:nvPr/>
        </p:nvSpPr>
        <p:spPr>
          <a:xfrm>
            <a:off x="8794521" y="4004883"/>
            <a:ext cx="2951457" cy="577081"/>
          </a:xfrm>
          <a:prstGeom prst="rect">
            <a:avLst/>
          </a:prstGeom>
          <a:noFill/>
        </p:spPr>
        <p:txBody>
          <a:bodyPr wrap="square" rtlCol="0">
            <a:spAutoFit/>
          </a:bodyPr>
          <a:lstStyle/>
          <a:p>
            <a:r>
              <a:rPr lang="zh-CN" altLang="en-US" sz="1050" dirty="0"/>
              <a:t>         有客户端厂商会问</a:t>
            </a:r>
            <a:r>
              <a:rPr lang="en-US" altLang="zh-CN" sz="1050" dirty="0"/>
              <a:t>APPID</a:t>
            </a:r>
            <a:r>
              <a:rPr lang="zh-CN" altLang="en-US" sz="1050" dirty="0"/>
              <a:t>与认证码是否可以独立设置，这样升级的时候不用频繁更新</a:t>
            </a:r>
            <a:r>
              <a:rPr lang="en-US" altLang="zh-CN" sz="1050" dirty="0"/>
              <a:t>APPID</a:t>
            </a:r>
            <a:r>
              <a:rPr lang="zh-CN" altLang="en-US" sz="1050" dirty="0"/>
              <a:t>，频繁生成认证码</a:t>
            </a:r>
            <a:endParaRPr lang="en-US" altLang="zh-CN" sz="1050" dirty="0"/>
          </a:p>
        </p:txBody>
      </p:sp>
      <p:sp>
        <p:nvSpPr>
          <p:cNvPr id="39" name="Shape 4038">
            <a:extLst>
              <a:ext uri="{FF2B5EF4-FFF2-40B4-BE49-F238E27FC236}">
                <a16:creationId xmlns:a16="http://schemas.microsoft.com/office/drawing/2014/main" id="{D2C1EEE2-A15B-45DE-BDA2-E962F9C595CD}"/>
              </a:ext>
            </a:extLst>
          </p:cNvPr>
          <p:cNvSpPr/>
          <p:nvPr/>
        </p:nvSpPr>
        <p:spPr>
          <a:xfrm>
            <a:off x="10630232" y="851910"/>
            <a:ext cx="140881" cy="324680"/>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sp>
        <p:nvSpPr>
          <p:cNvPr id="40" name="文本框 39">
            <a:extLst>
              <a:ext uri="{FF2B5EF4-FFF2-40B4-BE49-F238E27FC236}">
                <a16:creationId xmlns:a16="http://schemas.microsoft.com/office/drawing/2014/main" id="{436C5A8E-649D-44B7-AB97-25928B836E84}"/>
              </a:ext>
            </a:extLst>
          </p:cNvPr>
          <p:cNvSpPr txBox="1"/>
          <p:nvPr/>
        </p:nvSpPr>
        <p:spPr>
          <a:xfrm>
            <a:off x="5148493" y="745703"/>
            <a:ext cx="5439753" cy="600164"/>
          </a:xfrm>
          <a:prstGeom prst="rect">
            <a:avLst/>
          </a:prstGeom>
          <a:noFill/>
        </p:spPr>
        <p:txBody>
          <a:bodyPr wrap="square" rtlCol="0">
            <a:spAutoFit/>
          </a:bodyPr>
          <a:lstStyle/>
          <a:p>
            <a:r>
              <a:rPr lang="zh-CN" altLang="en-US" sz="1100" b="1" dirty="0">
                <a:solidFill>
                  <a:srgbClr val="FF0000"/>
                </a:solidFill>
              </a:rPr>
              <a:t>        虽然监管中对</a:t>
            </a:r>
            <a:r>
              <a:rPr lang="en-US" altLang="zh-CN" sz="1100" b="1" dirty="0">
                <a:solidFill>
                  <a:srgbClr val="FF0000"/>
                </a:solidFill>
              </a:rPr>
              <a:t>APPID</a:t>
            </a:r>
            <a:r>
              <a:rPr lang="zh-CN" altLang="en-US" sz="1100" b="1" dirty="0">
                <a:solidFill>
                  <a:srgbClr val="FF0000"/>
                </a:solidFill>
              </a:rPr>
              <a:t>的格式没有具体明文要求，但是为规范终端命名，方便后期维护，我们强烈建议程序化客户以字母、数字、下划线命名，像</a:t>
            </a:r>
            <a:r>
              <a:rPr lang="en-US" altLang="zh-CN" sz="1100" b="1" dirty="0">
                <a:solidFill>
                  <a:srgbClr val="FF0000"/>
                </a:solidFill>
              </a:rPr>
              <a:t>@</a:t>
            </a:r>
            <a:r>
              <a:rPr lang="zh-CN" altLang="en-US" sz="1100" b="1" dirty="0">
                <a:solidFill>
                  <a:srgbClr val="FF0000"/>
                </a:solidFill>
              </a:rPr>
              <a:t>符号是不能出现的，会与监管报送的文件格式有冲突！</a:t>
            </a:r>
          </a:p>
        </p:txBody>
      </p:sp>
      <p:pic>
        <p:nvPicPr>
          <p:cNvPr id="41" name="图片 40">
            <a:extLst>
              <a:ext uri="{FF2B5EF4-FFF2-40B4-BE49-F238E27FC236}">
                <a16:creationId xmlns:a16="http://schemas.microsoft.com/office/drawing/2014/main" id="{7CA416F3-1E24-49DF-9306-CA51228092E0}"/>
              </a:ext>
            </a:extLst>
          </p:cNvPr>
          <p:cNvPicPr>
            <a:picLocks noChangeAspect="1"/>
          </p:cNvPicPr>
          <p:nvPr/>
        </p:nvPicPr>
        <p:blipFill>
          <a:blip r:embed="rId4"/>
          <a:stretch>
            <a:fillRect/>
          </a:stretch>
        </p:blipFill>
        <p:spPr>
          <a:xfrm>
            <a:off x="4715692" y="2656758"/>
            <a:ext cx="2800000" cy="1685714"/>
          </a:xfrm>
          <a:prstGeom prst="rect">
            <a:avLst/>
          </a:prstGeom>
        </p:spPr>
      </p:pic>
      <p:pic>
        <p:nvPicPr>
          <p:cNvPr id="42" name="图片 41">
            <a:extLst>
              <a:ext uri="{FF2B5EF4-FFF2-40B4-BE49-F238E27FC236}">
                <a16:creationId xmlns:a16="http://schemas.microsoft.com/office/drawing/2014/main" id="{DA6429C3-3A64-4687-86A4-5D51E2AEC9F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44" name="矩形 43">
            <a:extLst>
              <a:ext uri="{FF2B5EF4-FFF2-40B4-BE49-F238E27FC236}">
                <a16:creationId xmlns:a16="http://schemas.microsoft.com/office/drawing/2014/main" id="{60E7E33F-301F-4C10-B562-B5053E98ADF4}"/>
              </a:ext>
            </a:extLst>
          </p:cNvPr>
          <p:cNvSpPr/>
          <p:nvPr/>
        </p:nvSpPr>
        <p:spPr>
          <a:xfrm rot="20673740">
            <a:off x="4699979" y="1540021"/>
            <a:ext cx="1811714" cy="369332"/>
          </a:xfrm>
          <a:prstGeom prst="rect">
            <a:avLst/>
          </a:prstGeom>
        </p:spPr>
        <p:txBody>
          <a:bodyPr wrap="none">
            <a:spAutoFit/>
          </a:bodyPr>
          <a:lstStyle/>
          <a:p>
            <a:pPr algn="ctr"/>
            <a:r>
              <a:rPr lang="zh-CN" alt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下一交易日生效</a:t>
            </a:r>
          </a:p>
        </p:txBody>
      </p:sp>
      <p:sp>
        <p:nvSpPr>
          <p:cNvPr id="5" name="文本框 4">
            <a:extLst>
              <a:ext uri="{FF2B5EF4-FFF2-40B4-BE49-F238E27FC236}">
                <a16:creationId xmlns:a16="http://schemas.microsoft.com/office/drawing/2014/main" id="{214E5BCA-2E41-4EB2-A66F-396BB88993C9}"/>
              </a:ext>
            </a:extLst>
          </p:cNvPr>
          <p:cNvSpPr txBox="1"/>
          <p:nvPr/>
        </p:nvSpPr>
        <p:spPr>
          <a:xfrm>
            <a:off x="8722948" y="4678956"/>
            <a:ext cx="3184308" cy="1061829"/>
          </a:xfrm>
          <a:prstGeom prst="rect">
            <a:avLst/>
          </a:prstGeom>
          <a:noFill/>
        </p:spPr>
        <p:txBody>
          <a:bodyPr wrap="square" rtlCol="0">
            <a:spAutoFit/>
          </a:bodyPr>
          <a:lstStyle/>
          <a:p>
            <a:r>
              <a:rPr lang="zh-CN" altLang="en-US" sz="1050" dirty="0"/>
              <a:t>         穿透式监管中三要素是不能变化的，厂商混淆了一个概念，在</a:t>
            </a:r>
            <a:r>
              <a:rPr lang="en-US" altLang="zh-CN" sz="1050" dirty="0"/>
              <a:t>CTP</a:t>
            </a:r>
            <a:r>
              <a:rPr lang="zh-CN" altLang="en-US" sz="1050" dirty="0"/>
              <a:t>中就是</a:t>
            </a:r>
            <a:r>
              <a:rPr lang="en-US" altLang="zh-CN" sz="1050" dirty="0"/>
              <a:t>APPID</a:t>
            </a:r>
            <a:r>
              <a:rPr lang="zh-CN" altLang="en-US" sz="1050" dirty="0"/>
              <a:t>和用户事件</a:t>
            </a:r>
            <a:r>
              <a:rPr lang="en-US" altLang="zh-CN" sz="1050" dirty="0" err="1"/>
              <a:t>userinfo</a:t>
            </a:r>
            <a:r>
              <a:rPr lang="zh-CN" altLang="en-US" sz="1050" dirty="0"/>
              <a:t>中终端标志不是同一个字段，穿透式监管要素的</a:t>
            </a:r>
            <a:r>
              <a:rPr lang="en-US" altLang="zh-CN" sz="1050" dirty="0"/>
              <a:t>APPID</a:t>
            </a:r>
            <a:r>
              <a:rPr lang="zh-CN" altLang="en-US" sz="1050" dirty="0"/>
              <a:t>不能变动，但是用户事件中的终端标识可以改变，比如快期客户端，</a:t>
            </a:r>
            <a:r>
              <a:rPr lang="en-US" altLang="zh-CN" sz="1050" dirty="0"/>
              <a:t>APPID</a:t>
            </a:r>
            <a:r>
              <a:rPr lang="zh-CN" altLang="en-US" sz="1050" dirty="0"/>
              <a:t>可以设置成</a:t>
            </a:r>
            <a:r>
              <a:rPr lang="en-US" altLang="zh-CN" sz="1050" dirty="0"/>
              <a:t>Q7V8</a:t>
            </a:r>
            <a:r>
              <a:rPr lang="zh-CN" altLang="en-US" sz="1050" dirty="0"/>
              <a:t>或者</a:t>
            </a:r>
            <a:r>
              <a:rPr lang="en-US" altLang="zh-CN" sz="1050" dirty="0"/>
              <a:t>Q7V9</a:t>
            </a:r>
            <a:r>
              <a:rPr lang="zh-CN" altLang="en-US" sz="1050" dirty="0"/>
              <a:t>，在用户事件的标识可能是他自己的版本号</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37" fill="hold" nodeType="click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barn(outVertical)">
                                      <p:cBhvr>
                                        <p:cTn id="28" dur="500"/>
                                        <p:tgtEl>
                                          <p:spTgt spid="35"/>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000"/>
                                        <p:tgtEl>
                                          <p:spTgt spid="38"/>
                                        </p:tgtEl>
                                      </p:cBhvr>
                                    </p:animEffect>
                                    <p:anim calcmode="lin" valueType="num">
                                      <p:cBhvr>
                                        <p:cTn id="34" dur="1000" fill="hold"/>
                                        <p:tgtEl>
                                          <p:spTgt spid="38"/>
                                        </p:tgtEl>
                                        <p:attrNameLst>
                                          <p:attrName>ppt_x</p:attrName>
                                        </p:attrNameLst>
                                      </p:cBhvr>
                                      <p:tavLst>
                                        <p:tav tm="0">
                                          <p:val>
                                            <p:strVal val="#ppt_x"/>
                                          </p:val>
                                        </p:tav>
                                        <p:tav tm="100000">
                                          <p:val>
                                            <p:strVal val="#ppt_x"/>
                                          </p:val>
                                        </p:tav>
                                      </p:tavLst>
                                    </p:anim>
                                    <p:anim calcmode="lin" valueType="num">
                                      <p:cBhvr>
                                        <p:cTn id="35" dur="1000" fill="hold"/>
                                        <p:tgtEl>
                                          <p:spTgt spid="3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0"/>
                                        <p:tgtEl>
                                          <p:spTgt spid="36"/>
                                        </p:tgtEl>
                                      </p:cBhvr>
                                    </p:animEffect>
                                    <p:anim calcmode="lin" valueType="num">
                                      <p:cBhvr>
                                        <p:cTn id="39" dur="1000" fill="hold"/>
                                        <p:tgtEl>
                                          <p:spTgt spid="36"/>
                                        </p:tgtEl>
                                        <p:attrNameLst>
                                          <p:attrName>ppt_x</p:attrName>
                                        </p:attrNameLst>
                                      </p:cBhvr>
                                      <p:tavLst>
                                        <p:tav tm="0">
                                          <p:val>
                                            <p:strVal val="#ppt_x"/>
                                          </p:val>
                                        </p:tav>
                                        <p:tav tm="100000">
                                          <p:val>
                                            <p:strVal val="#ppt_x"/>
                                          </p:val>
                                        </p:tav>
                                      </p:tavLst>
                                    </p:anim>
                                    <p:anim calcmode="lin" valueType="num">
                                      <p:cBhvr>
                                        <p:cTn id="40"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1000"/>
                                        <p:tgtEl>
                                          <p:spTgt spid="5"/>
                                        </p:tgtEl>
                                      </p:cBhvr>
                                    </p:animEffect>
                                    <p:anim calcmode="lin" valueType="num">
                                      <p:cBhvr>
                                        <p:cTn id="46" dur="1000" fill="hold"/>
                                        <p:tgtEl>
                                          <p:spTgt spid="5"/>
                                        </p:tgtEl>
                                        <p:attrNameLst>
                                          <p:attrName>ppt_x</p:attrName>
                                        </p:attrNameLst>
                                      </p:cBhvr>
                                      <p:tavLst>
                                        <p:tav tm="0">
                                          <p:val>
                                            <p:strVal val="#ppt_x"/>
                                          </p:val>
                                        </p:tav>
                                        <p:tav tm="100000">
                                          <p:val>
                                            <p:strVal val="#ppt_x"/>
                                          </p:val>
                                        </p:tav>
                                      </p:tavLst>
                                    </p:anim>
                                    <p:anim calcmode="lin" valueType="num">
                                      <p:cBhvr>
                                        <p:cTn id="4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wipe(down)">
                                      <p:cBhvr>
                                        <p:cTn id="52" dur="500"/>
                                        <p:tgtEl>
                                          <p:spTgt spid="40"/>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ipe(down)">
                                      <p:cBhvr>
                                        <p:cTn id="55" dur="500"/>
                                        <p:tgtEl>
                                          <p:spTgt spid="39"/>
                                        </p:tgtEl>
                                      </p:cBhvr>
                                    </p:animEffect>
                                  </p:childTnLst>
                                </p:cTn>
                              </p:par>
                            </p:childTnLst>
                          </p:cTn>
                        </p:par>
                      </p:childTnLst>
                    </p:cTn>
                  </p:par>
                  <p:par>
                    <p:cTn id="56" fill="hold">
                      <p:stCondLst>
                        <p:cond delay="indefinite"/>
                      </p:stCondLst>
                      <p:childTnLst>
                        <p:par>
                          <p:cTn id="57" fill="hold">
                            <p:stCondLst>
                              <p:cond delay="0"/>
                            </p:stCondLst>
                            <p:childTnLst>
                              <p:par>
                                <p:cTn id="58" presetID="6" presetClass="entr" presetSubtype="16" fill="hold" grpId="0" nodeType="click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circle(in)">
                                      <p:cBhvr>
                                        <p:cTn id="60" dur="20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6" grpId="0" animBg="1"/>
      <p:bldP spid="38" grpId="0"/>
      <p:bldP spid="39" grpId="0" animBg="1"/>
      <p:bldP spid="40" grpId="0"/>
      <p:bldP spid="44" grpId="0"/>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spect="1"/>
          </p:cNvSpPr>
          <p:nvPr/>
        </p:nvSpPr>
        <p:spPr>
          <a:xfrm>
            <a:off x="0" y="-2390775"/>
            <a:ext cx="12192000" cy="11639550"/>
          </a:xfrm>
          <a:prstGeom prst="rect">
            <a:avLst/>
          </a:prstGeom>
          <a:blipFill dpi="0" rotWithShape="1">
            <a:blip r:embed="rId2"/>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 name="文本框 2"/>
          <p:cNvSpPr txBox="1"/>
          <p:nvPr/>
        </p:nvSpPr>
        <p:spPr>
          <a:xfrm>
            <a:off x="1568388" y="2343706"/>
            <a:ext cx="9478342" cy="830997"/>
          </a:xfrm>
          <a:prstGeom prst="rect">
            <a:avLst/>
          </a:prstGeom>
          <a:noFill/>
        </p:spPr>
        <p:txBody>
          <a:bodyPr wrap="square" rtlCol="0">
            <a:spAutoFit/>
          </a:bodyPr>
          <a:lstStyle/>
          <a:p>
            <a:pPr algn="ctr"/>
            <a:r>
              <a:rPr lang="zh-CN" altLang="en-US" sz="4800" b="1" spc="2000" dirty="0">
                <a:solidFill>
                  <a:srgbClr val="E48312"/>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谢谢大家！</a:t>
            </a:r>
          </a:p>
        </p:txBody>
      </p:sp>
      <p:sp>
        <p:nvSpPr>
          <p:cNvPr id="4" name="文本框 3"/>
          <p:cNvSpPr txBox="1"/>
          <p:nvPr/>
        </p:nvSpPr>
        <p:spPr>
          <a:xfrm>
            <a:off x="1568388" y="3855128"/>
            <a:ext cx="9055224" cy="369332"/>
          </a:xfrm>
          <a:prstGeom prst="rect">
            <a:avLst/>
          </a:prstGeom>
          <a:noFill/>
        </p:spPr>
        <p:txBody>
          <a:bodyPr wrap="square" rtlCol="0">
            <a:spAutoFit/>
          </a:bodyPr>
          <a:lstStyle/>
          <a:p>
            <a:pPr algn="ctr"/>
            <a:r>
              <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信息技术部：黄鑫</a:t>
            </a:r>
          </a:p>
        </p:txBody>
      </p:sp>
      <p:sp>
        <p:nvSpPr>
          <p:cNvPr id="5" name="文本框 4"/>
          <p:cNvSpPr txBox="1"/>
          <p:nvPr/>
        </p:nvSpPr>
        <p:spPr>
          <a:xfrm>
            <a:off x="1497367" y="4386398"/>
            <a:ext cx="9055224" cy="369332"/>
          </a:xfrm>
          <a:prstGeom prst="rect">
            <a:avLst/>
          </a:prstGeom>
          <a:noFill/>
        </p:spPr>
        <p:txBody>
          <a:bodyPr wrap="square" rtlCol="0">
            <a:spAutoFit/>
          </a:bodyPr>
          <a:lstStyle/>
          <a:p>
            <a:pPr algn="ctr"/>
            <a:r>
              <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时间：</a:t>
            </a:r>
            <a:r>
              <a:rPr lang="en-US" altLang="zh-CN"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2019.03</a:t>
            </a:r>
            <a:endParaRPr lang="zh-CN" altLang="en-US" b="1" dirty="0">
              <a:solidFill>
                <a:srgbClr val="E4831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pic>
        <p:nvPicPr>
          <p:cNvPr id="6" name="图片 5">
            <a:extLst>
              <a:ext uri="{FF2B5EF4-FFF2-40B4-BE49-F238E27FC236}">
                <a16:creationId xmlns:a16="http://schemas.microsoft.com/office/drawing/2014/main" id="{9748AAC5-6D1B-4AB7-A8D3-46AE359AF0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 y="2524"/>
            <a:ext cx="3484895" cy="11839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ïŝľïḓê"/>
          <p:cNvGrpSpPr/>
          <p:nvPr/>
        </p:nvGrpSpPr>
        <p:grpSpPr>
          <a:xfrm>
            <a:off x="673100" y="1822906"/>
            <a:ext cx="4706184" cy="3848764"/>
            <a:chOff x="863600" y="1822906"/>
            <a:chExt cx="4706184" cy="3848764"/>
          </a:xfrm>
        </p:grpSpPr>
        <p:sp>
          <p:nvSpPr>
            <p:cNvPr id="23" name="îs1idé"/>
            <p:cNvSpPr/>
            <p:nvPr/>
          </p:nvSpPr>
          <p:spPr bwMode="auto">
            <a:xfrm rot="2700000">
              <a:off x="2737720" y="3436588"/>
              <a:ext cx="869175" cy="2240466"/>
            </a:xfrm>
            <a:custGeom>
              <a:avLst/>
              <a:gdLst>
                <a:gd name="T0" fmla="*/ 25 w 419"/>
                <a:gd name="T1" fmla="*/ 0 h 1096"/>
                <a:gd name="T2" fmla="*/ 25 w 419"/>
                <a:gd name="T3" fmla="*/ 512 h 1096"/>
                <a:gd name="T4" fmla="*/ 188 w 419"/>
                <a:gd name="T5" fmla="*/ 632 h 1096"/>
                <a:gd name="T6" fmla="*/ 188 w 419"/>
                <a:gd name="T7" fmla="*/ 632 h 1096"/>
                <a:gd name="T8" fmla="*/ 187 w 419"/>
                <a:gd name="T9" fmla="*/ 736 h 1096"/>
                <a:gd name="T10" fmla="*/ 251 w 419"/>
                <a:gd name="T11" fmla="*/ 746 h 1096"/>
                <a:gd name="T12" fmla="*/ 318 w 419"/>
                <a:gd name="T13" fmla="*/ 1096 h 1096"/>
                <a:gd name="T14" fmla="*/ 357 w 419"/>
                <a:gd name="T15" fmla="*/ 739 h 1096"/>
                <a:gd name="T16" fmla="*/ 361 w 419"/>
                <a:gd name="T17" fmla="*/ 738 h 1096"/>
                <a:gd name="T18" fmla="*/ 361 w 419"/>
                <a:gd name="T19" fmla="*/ 739 h 1096"/>
                <a:gd name="T20" fmla="*/ 419 w 419"/>
                <a:gd name="T21" fmla="*/ 723 h 1096"/>
                <a:gd name="T22" fmla="*/ 419 w 419"/>
                <a:gd name="T23" fmla="*/ 717 h 1096"/>
                <a:gd name="T24" fmla="*/ 373 w 419"/>
                <a:gd name="T25" fmla="*/ 402 h 1096"/>
                <a:gd name="T26" fmla="*/ 369 w 419"/>
                <a:gd name="T27" fmla="*/ 387 h 1096"/>
                <a:gd name="T28" fmla="*/ 322 w 419"/>
                <a:gd name="T29" fmla="*/ 274 h 1096"/>
                <a:gd name="T30" fmla="*/ 286 w 419"/>
                <a:gd name="T31" fmla="*/ 249 h 1096"/>
                <a:gd name="T32" fmla="*/ 261 w 419"/>
                <a:gd name="T33" fmla="*/ 261 h 1096"/>
                <a:gd name="T34" fmla="*/ 233 w 419"/>
                <a:gd name="T35" fmla="*/ 307 h 1096"/>
                <a:gd name="T36" fmla="*/ 219 w 419"/>
                <a:gd name="T37" fmla="*/ 349 h 1096"/>
                <a:gd name="T38" fmla="*/ 219 w 419"/>
                <a:gd name="T39" fmla="*/ 349 h 1096"/>
                <a:gd name="T40" fmla="*/ 216 w 419"/>
                <a:gd name="T41" fmla="*/ 361 h 1096"/>
                <a:gd name="T42" fmla="*/ 25 w 419"/>
                <a:gd name="T43" fmla="*/ 74 h 1096"/>
                <a:gd name="T44" fmla="*/ 25 w 419"/>
                <a:gd name="T45" fmla="*/ 18 h 1096"/>
                <a:gd name="T46" fmla="*/ 25 w 419"/>
                <a:gd name="T47" fmla="*/ 0 h 1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9" h="1096">
                  <a:moveTo>
                    <a:pt x="25" y="0"/>
                  </a:moveTo>
                  <a:cubicBezTo>
                    <a:pt x="12" y="93"/>
                    <a:pt x="0" y="265"/>
                    <a:pt x="25" y="512"/>
                  </a:cubicBezTo>
                  <a:cubicBezTo>
                    <a:pt x="188" y="632"/>
                    <a:pt x="188" y="632"/>
                    <a:pt x="188" y="632"/>
                  </a:cubicBezTo>
                  <a:cubicBezTo>
                    <a:pt x="188" y="632"/>
                    <a:pt x="188" y="632"/>
                    <a:pt x="188" y="632"/>
                  </a:cubicBezTo>
                  <a:cubicBezTo>
                    <a:pt x="186" y="681"/>
                    <a:pt x="186" y="720"/>
                    <a:pt x="187" y="736"/>
                  </a:cubicBezTo>
                  <a:cubicBezTo>
                    <a:pt x="187" y="736"/>
                    <a:pt x="206" y="744"/>
                    <a:pt x="251" y="746"/>
                  </a:cubicBezTo>
                  <a:cubicBezTo>
                    <a:pt x="318" y="1096"/>
                    <a:pt x="318" y="1096"/>
                    <a:pt x="318" y="1096"/>
                  </a:cubicBezTo>
                  <a:cubicBezTo>
                    <a:pt x="357" y="739"/>
                    <a:pt x="357" y="739"/>
                    <a:pt x="357" y="739"/>
                  </a:cubicBezTo>
                  <a:cubicBezTo>
                    <a:pt x="359" y="739"/>
                    <a:pt x="360" y="739"/>
                    <a:pt x="361" y="738"/>
                  </a:cubicBezTo>
                  <a:cubicBezTo>
                    <a:pt x="361" y="739"/>
                    <a:pt x="361" y="739"/>
                    <a:pt x="361" y="739"/>
                  </a:cubicBezTo>
                  <a:cubicBezTo>
                    <a:pt x="396" y="735"/>
                    <a:pt x="419" y="723"/>
                    <a:pt x="419" y="723"/>
                  </a:cubicBezTo>
                  <a:cubicBezTo>
                    <a:pt x="419" y="723"/>
                    <a:pt x="419" y="721"/>
                    <a:pt x="419" y="717"/>
                  </a:cubicBezTo>
                  <a:cubicBezTo>
                    <a:pt x="406" y="532"/>
                    <a:pt x="373" y="402"/>
                    <a:pt x="373" y="402"/>
                  </a:cubicBezTo>
                  <a:cubicBezTo>
                    <a:pt x="372" y="397"/>
                    <a:pt x="371" y="392"/>
                    <a:pt x="369" y="387"/>
                  </a:cubicBezTo>
                  <a:cubicBezTo>
                    <a:pt x="356" y="339"/>
                    <a:pt x="341" y="298"/>
                    <a:pt x="322" y="274"/>
                  </a:cubicBezTo>
                  <a:cubicBezTo>
                    <a:pt x="309" y="256"/>
                    <a:pt x="297" y="249"/>
                    <a:pt x="286" y="249"/>
                  </a:cubicBezTo>
                  <a:cubicBezTo>
                    <a:pt x="277" y="249"/>
                    <a:pt x="269" y="254"/>
                    <a:pt x="261" y="261"/>
                  </a:cubicBezTo>
                  <a:cubicBezTo>
                    <a:pt x="250" y="271"/>
                    <a:pt x="241" y="287"/>
                    <a:pt x="233" y="307"/>
                  </a:cubicBezTo>
                  <a:cubicBezTo>
                    <a:pt x="224" y="329"/>
                    <a:pt x="219" y="349"/>
                    <a:pt x="219" y="349"/>
                  </a:cubicBezTo>
                  <a:cubicBezTo>
                    <a:pt x="219" y="349"/>
                    <a:pt x="219" y="349"/>
                    <a:pt x="219" y="349"/>
                  </a:cubicBezTo>
                  <a:cubicBezTo>
                    <a:pt x="218" y="353"/>
                    <a:pt x="217" y="357"/>
                    <a:pt x="216" y="361"/>
                  </a:cubicBezTo>
                  <a:cubicBezTo>
                    <a:pt x="25" y="74"/>
                    <a:pt x="25" y="74"/>
                    <a:pt x="25" y="74"/>
                  </a:cubicBezTo>
                  <a:cubicBezTo>
                    <a:pt x="25" y="55"/>
                    <a:pt x="25" y="37"/>
                    <a:pt x="25" y="18"/>
                  </a:cubicBezTo>
                  <a:cubicBezTo>
                    <a:pt x="25" y="12"/>
                    <a:pt x="25" y="6"/>
                    <a:pt x="25" y="0"/>
                  </a:cubicBezTo>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4" name="íṩ1iḋé"/>
            <p:cNvSpPr/>
            <p:nvPr/>
          </p:nvSpPr>
          <p:spPr bwMode="auto">
            <a:xfrm rot="2700000">
              <a:off x="1700985" y="1329542"/>
              <a:ext cx="1953130" cy="3576129"/>
            </a:xfrm>
            <a:custGeom>
              <a:avLst/>
              <a:gdLst>
                <a:gd name="T0" fmla="*/ 112 w 941"/>
                <a:gd name="T1" fmla="*/ 1600 h 1748"/>
                <a:gd name="T2" fmla="*/ 114 w 941"/>
                <a:gd name="T3" fmla="*/ 1596 h 1748"/>
                <a:gd name="T4" fmla="*/ 115 w 941"/>
                <a:gd name="T5" fmla="*/ 1601 h 1748"/>
                <a:gd name="T6" fmla="*/ 131 w 941"/>
                <a:gd name="T7" fmla="*/ 1413 h 1748"/>
                <a:gd name="T8" fmla="*/ 130 w 941"/>
                <a:gd name="T9" fmla="*/ 1408 h 1748"/>
                <a:gd name="T10" fmla="*/ 134 w 941"/>
                <a:gd name="T11" fmla="*/ 1409 h 1748"/>
                <a:gd name="T12" fmla="*/ 131 w 941"/>
                <a:gd name="T13" fmla="*/ 1413 h 1748"/>
                <a:gd name="T14" fmla="*/ 184 w 941"/>
                <a:gd name="T15" fmla="*/ 1353 h 1748"/>
                <a:gd name="T16" fmla="*/ 187 w 941"/>
                <a:gd name="T17" fmla="*/ 1349 h 1748"/>
                <a:gd name="T18" fmla="*/ 188 w 941"/>
                <a:gd name="T19" fmla="*/ 1354 h 1748"/>
                <a:gd name="T20" fmla="*/ 40 w 941"/>
                <a:gd name="T21" fmla="*/ 1325 h 1748"/>
                <a:gd name="T22" fmla="*/ 39 w 941"/>
                <a:gd name="T23" fmla="*/ 1320 h 1748"/>
                <a:gd name="T24" fmla="*/ 42 w 941"/>
                <a:gd name="T25" fmla="*/ 1322 h 1748"/>
                <a:gd name="T26" fmla="*/ 40 w 941"/>
                <a:gd name="T27" fmla="*/ 1325 h 1748"/>
                <a:gd name="T28" fmla="*/ 222 w 941"/>
                <a:gd name="T29" fmla="*/ 1140 h 1748"/>
                <a:gd name="T30" fmla="*/ 224 w 941"/>
                <a:gd name="T31" fmla="*/ 1136 h 1748"/>
                <a:gd name="T32" fmla="*/ 226 w 941"/>
                <a:gd name="T33" fmla="*/ 1141 h 1748"/>
                <a:gd name="T34" fmla="*/ 736 w 941"/>
                <a:gd name="T35" fmla="*/ 0 h 1748"/>
                <a:gd name="T36" fmla="*/ 394 w 941"/>
                <a:gd name="T37" fmla="*/ 678 h 1748"/>
                <a:gd name="T38" fmla="*/ 203 w 941"/>
                <a:gd name="T39" fmla="*/ 1014 h 1748"/>
                <a:gd name="T40" fmla="*/ 200 w 941"/>
                <a:gd name="T41" fmla="*/ 1001 h 1748"/>
                <a:gd name="T42" fmla="*/ 158 w 941"/>
                <a:gd name="T43" fmla="*/ 913 h 1748"/>
                <a:gd name="T44" fmla="*/ 97 w 941"/>
                <a:gd name="T45" fmla="*/ 926 h 1748"/>
                <a:gd name="T46" fmla="*/ 46 w 941"/>
                <a:gd name="T47" fmla="*/ 1054 h 1748"/>
                <a:gd name="T48" fmla="*/ 0 w 941"/>
                <a:gd name="T49" fmla="*/ 1375 h 1748"/>
                <a:gd name="T50" fmla="*/ 58 w 941"/>
                <a:gd name="T51" fmla="*/ 1390 h 1748"/>
                <a:gd name="T52" fmla="*/ 105 w 941"/>
                <a:gd name="T53" fmla="*/ 1748 h 1748"/>
                <a:gd name="T54" fmla="*/ 232 w 941"/>
                <a:gd name="T55" fmla="*/ 1388 h 1748"/>
                <a:gd name="T56" fmla="*/ 232 w 941"/>
                <a:gd name="T57" fmla="*/ 1284 h 1748"/>
                <a:gd name="T58" fmla="*/ 471 w 941"/>
                <a:gd name="T59" fmla="*/ 1107 h 1748"/>
                <a:gd name="T60" fmla="*/ 478 w 941"/>
                <a:gd name="T61" fmla="*/ 1125 h 1748"/>
                <a:gd name="T62" fmla="*/ 507 w 941"/>
                <a:gd name="T63" fmla="*/ 1305 h 1748"/>
                <a:gd name="T64" fmla="*/ 539 w 941"/>
                <a:gd name="T65" fmla="*/ 1311 h 1748"/>
                <a:gd name="T66" fmla="*/ 558 w 941"/>
                <a:gd name="T67" fmla="*/ 1315 h 1748"/>
                <a:gd name="T68" fmla="*/ 653 w 941"/>
                <a:gd name="T69" fmla="*/ 1361 h 1748"/>
                <a:gd name="T70" fmla="*/ 720 w 941"/>
                <a:gd name="T71" fmla="*/ 566 h 1748"/>
                <a:gd name="T72" fmla="*/ 883 w 941"/>
                <a:gd name="T73" fmla="*/ 278 h 1748"/>
                <a:gd name="T74" fmla="*/ 869 w 941"/>
                <a:gd name="T75" fmla="*/ 240 h 1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1" h="1748">
                  <a:moveTo>
                    <a:pt x="114" y="1601"/>
                  </a:moveTo>
                  <a:cubicBezTo>
                    <a:pt x="113" y="1601"/>
                    <a:pt x="112" y="1601"/>
                    <a:pt x="112" y="1600"/>
                  </a:cubicBezTo>
                  <a:cubicBezTo>
                    <a:pt x="111" y="1599"/>
                    <a:pt x="112" y="1597"/>
                    <a:pt x="113" y="1596"/>
                  </a:cubicBezTo>
                  <a:cubicBezTo>
                    <a:pt x="113" y="1596"/>
                    <a:pt x="114" y="1596"/>
                    <a:pt x="114" y="1596"/>
                  </a:cubicBezTo>
                  <a:cubicBezTo>
                    <a:pt x="115" y="1596"/>
                    <a:pt x="116" y="1597"/>
                    <a:pt x="117" y="1598"/>
                  </a:cubicBezTo>
                  <a:cubicBezTo>
                    <a:pt x="117" y="1599"/>
                    <a:pt x="117" y="1601"/>
                    <a:pt x="115" y="1601"/>
                  </a:cubicBezTo>
                  <a:cubicBezTo>
                    <a:pt x="115" y="1601"/>
                    <a:pt x="115" y="1601"/>
                    <a:pt x="114" y="1601"/>
                  </a:cubicBezTo>
                  <a:moveTo>
                    <a:pt x="131" y="1413"/>
                  </a:moveTo>
                  <a:cubicBezTo>
                    <a:pt x="130" y="1413"/>
                    <a:pt x="129" y="1412"/>
                    <a:pt x="129" y="1411"/>
                  </a:cubicBezTo>
                  <a:cubicBezTo>
                    <a:pt x="128" y="1410"/>
                    <a:pt x="129" y="1408"/>
                    <a:pt x="130" y="1408"/>
                  </a:cubicBezTo>
                  <a:cubicBezTo>
                    <a:pt x="131" y="1408"/>
                    <a:pt x="131" y="1407"/>
                    <a:pt x="131" y="1407"/>
                  </a:cubicBezTo>
                  <a:cubicBezTo>
                    <a:pt x="132" y="1407"/>
                    <a:pt x="133" y="1408"/>
                    <a:pt x="134" y="1409"/>
                  </a:cubicBezTo>
                  <a:cubicBezTo>
                    <a:pt x="134" y="1410"/>
                    <a:pt x="134" y="1412"/>
                    <a:pt x="133" y="1413"/>
                  </a:cubicBezTo>
                  <a:cubicBezTo>
                    <a:pt x="132" y="1413"/>
                    <a:pt x="132" y="1413"/>
                    <a:pt x="131" y="1413"/>
                  </a:cubicBezTo>
                  <a:moveTo>
                    <a:pt x="187" y="1354"/>
                  </a:moveTo>
                  <a:cubicBezTo>
                    <a:pt x="186" y="1354"/>
                    <a:pt x="185" y="1354"/>
                    <a:pt x="184" y="1353"/>
                  </a:cubicBezTo>
                  <a:cubicBezTo>
                    <a:pt x="184" y="1351"/>
                    <a:pt x="184" y="1350"/>
                    <a:pt x="186" y="1349"/>
                  </a:cubicBezTo>
                  <a:cubicBezTo>
                    <a:pt x="186" y="1349"/>
                    <a:pt x="186" y="1349"/>
                    <a:pt x="187" y="1349"/>
                  </a:cubicBezTo>
                  <a:cubicBezTo>
                    <a:pt x="188" y="1349"/>
                    <a:pt x="189" y="1349"/>
                    <a:pt x="189" y="1350"/>
                  </a:cubicBezTo>
                  <a:cubicBezTo>
                    <a:pt x="190" y="1352"/>
                    <a:pt x="189" y="1353"/>
                    <a:pt x="188" y="1354"/>
                  </a:cubicBezTo>
                  <a:cubicBezTo>
                    <a:pt x="188" y="1354"/>
                    <a:pt x="187" y="1354"/>
                    <a:pt x="187" y="1354"/>
                  </a:cubicBezTo>
                  <a:moveTo>
                    <a:pt x="40" y="1325"/>
                  </a:moveTo>
                  <a:cubicBezTo>
                    <a:pt x="39" y="1325"/>
                    <a:pt x="38" y="1325"/>
                    <a:pt x="37" y="1324"/>
                  </a:cubicBezTo>
                  <a:cubicBezTo>
                    <a:pt x="37" y="1323"/>
                    <a:pt x="37" y="1321"/>
                    <a:pt x="39" y="1320"/>
                  </a:cubicBezTo>
                  <a:cubicBezTo>
                    <a:pt x="39" y="1320"/>
                    <a:pt x="39" y="1320"/>
                    <a:pt x="40" y="1320"/>
                  </a:cubicBezTo>
                  <a:cubicBezTo>
                    <a:pt x="41" y="1320"/>
                    <a:pt x="42" y="1321"/>
                    <a:pt x="42" y="1322"/>
                  </a:cubicBezTo>
                  <a:cubicBezTo>
                    <a:pt x="43" y="1323"/>
                    <a:pt x="42" y="1325"/>
                    <a:pt x="41" y="1325"/>
                  </a:cubicBezTo>
                  <a:cubicBezTo>
                    <a:pt x="41" y="1325"/>
                    <a:pt x="40" y="1325"/>
                    <a:pt x="40" y="1325"/>
                  </a:cubicBezTo>
                  <a:moveTo>
                    <a:pt x="224" y="1142"/>
                  </a:moveTo>
                  <a:cubicBezTo>
                    <a:pt x="223" y="1142"/>
                    <a:pt x="222" y="1141"/>
                    <a:pt x="222" y="1140"/>
                  </a:cubicBezTo>
                  <a:cubicBezTo>
                    <a:pt x="221" y="1139"/>
                    <a:pt x="222" y="1137"/>
                    <a:pt x="223" y="1136"/>
                  </a:cubicBezTo>
                  <a:cubicBezTo>
                    <a:pt x="224" y="1136"/>
                    <a:pt x="224" y="1136"/>
                    <a:pt x="224" y="1136"/>
                  </a:cubicBezTo>
                  <a:cubicBezTo>
                    <a:pt x="225" y="1136"/>
                    <a:pt x="226" y="1137"/>
                    <a:pt x="227" y="1138"/>
                  </a:cubicBezTo>
                  <a:cubicBezTo>
                    <a:pt x="227" y="1139"/>
                    <a:pt x="227" y="1141"/>
                    <a:pt x="226" y="1141"/>
                  </a:cubicBezTo>
                  <a:cubicBezTo>
                    <a:pt x="225" y="1141"/>
                    <a:pt x="225" y="1142"/>
                    <a:pt x="224" y="1142"/>
                  </a:cubicBezTo>
                  <a:moveTo>
                    <a:pt x="736" y="0"/>
                  </a:moveTo>
                  <a:cubicBezTo>
                    <a:pt x="679" y="5"/>
                    <a:pt x="623" y="14"/>
                    <a:pt x="567" y="26"/>
                  </a:cubicBezTo>
                  <a:cubicBezTo>
                    <a:pt x="458" y="182"/>
                    <a:pt x="391" y="416"/>
                    <a:pt x="394" y="678"/>
                  </a:cubicBezTo>
                  <a:cubicBezTo>
                    <a:pt x="394" y="696"/>
                    <a:pt x="395" y="715"/>
                    <a:pt x="396" y="733"/>
                  </a:cubicBezTo>
                  <a:cubicBezTo>
                    <a:pt x="203" y="1014"/>
                    <a:pt x="203" y="1014"/>
                    <a:pt x="203" y="1014"/>
                  </a:cubicBezTo>
                  <a:cubicBezTo>
                    <a:pt x="202" y="1010"/>
                    <a:pt x="201" y="1005"/>
                    <a:pt x="200" y="1001"/>
                  </a:cubicBezTo>
                  <a:cubicBezTo>
                    <a:pt x="200" y="1001"/>
                    <a:pt x="200" y="1001"/>
                    <a:pt x="200" y="1001"/>
                  </a:cubicBezTo>
                  <a:cubicBezTo>
                    <a:pt x="200" y="1001"/>
                    <a:pt x="195" y="981"/>
                    <a:pt x="187" y="959"/>
                  </a:cubicBezTo>
                  <a:cubicBezTo>
                    <a:pt x="179" y="939"/>
                    <a:pt x="169" y="923"/>
                    <a:pt x="158" y="913"/>
                  </a:cubicBezTo>
                  <a:cubicBezTo>
                    <a:pt x="150" y="906"/>
                    <a:pt x="142" y="901"/>
                    <a:pt x="133" y="901"/>
                  </a:cubicBezTo>
                  <a:cubicBezTo>
                    <a:pt x="122" y="901"/>
                    <a:pt x="110" y="908"/>
                    <a:pt x="97" y="926"/>
                  </a:cubicBezTo>
                  <a:cubicBezTo>
                    <a:pt x="78" y="950"/>
                    <a:pt x="63" y="991"/>
                    <a:pt x="50" y="1039"/>
                  </a:cubicBezTo>
                  <a:cubicBezTo>
                    <a:pt x="49" y="1044"/>
                    <a:pt x="47" y="1049"/>
                    <a:pt x="46" y="1054"/>
                  </a:cubicBezTo>
                  <a:cubicBezTo>
                    <a:pt x="46" y="1054"/>
                    <a:pt x="13" y="1184"/>
                    <a:pt x="0" y="1369"/>
                  </a:cubicBezTo>
                  <a:cubicBezTo>
                    <a:pt x="0" y="1373"/>
                    <a:pt x="0" y="1375"/>
                    <a:pt x="0" y="1375"/>
                  </a:cubicBezTo>
                  <a:cubicBezTo>
                    <a:pt x="0" y="1375"/>
                    <a:pt x="23" y="1387"/>
                    <a:pt x="58" y="1391"/>
                  </a:cubicBezTo>
                  <a:cubicBezTo>
                    <a:pt x="58" y="1390"/>
                    <a:pt x="58" y="1390"/>
                    <a:pt x="58" y="1390"/>
                  </a:cubicBezTo>
                  <a:cubicBezTo>
                    <a:pt x="60" y="1391"/>
                    <a:pt x="63" y="1391"/>
                    <a:pt x="66" y="1392"/>
                  </a:cubicBezTo>
                  <a:cubicBezTo>
                    <a:pt x="105" y="1748"/>
                    <a:pt x="105" y="1748"/>
                    <a:pt x="105" y="1748"/>
                  </a:cubicBezTo>
                  <a:cubicBezTo>
                    <a:pt x="172" y="1397"/>
                    <a:pt x="172" y="1397"/>
                    <a:pt x="172" y="1397"/>
                  </a:cubicBezTo>
                  <a:cubicBezTo>
                    <a:pt x="214" y="1395"/>
                    <a:pt x="232" y="1388"/>
                    <a:pt x="232" y="1388"/>
                  </a:cubicBezTo>
                  <a:cubicBezTo>
                    <a:pt x="233" y="1372"/>
                    <a:pt x="233" y="1333"/>
                    <a:pt x="232" y="1284"/>
                  </a:cubicBezTo>
                  <a:cubicBezTo>
                    <a:pt x="232" y="1284"/>
                    <a:pt x="232" y="1284"/>
                    <a:pt x="232" y="1284"/>
                  </a:cubicBezTo>
                  <a:cubicBezTo>
                    <a:pt x="448" y="1123"/>
                    <a:pt x="448" y="1123"/>
                    <a:pt x="448" y="1123"/>
                  </a:cubicBezTo>
                  <a:cubicBezTo>
                    <a:pt x="471" y="1107"/>
                    <a:pt x="471" y="1107"/>
                    <a:pt x="471" y="1107"/>
                  </a:cubicBezTo>
                  <a:cubicBezTo>
                    <a:pt x="473" y="1113"/>
                    <a:pt x="475" y="1119"/>
                    <a:pt x="478" y="1125"/>
                  </a:cubicBezTo>
                  <a:cubicBezTo>
                    <a:pt x="478" y="1125"/>
                    <a:pt x="478" y="1125"/>
                    <a:pt x="478" y="1125"/>
                  </a:cubicBezTo>
                  <a:cubicBezTo>
                    <a:pt x="478" y="1125"/>
                    <a:pt x="403" y="1218"/>
                    <a:pt x="443" y="1272"/>
                  </a:cubicBezTo>
                  <a:cubicBezTo>
                    <a:pt x="443" y="1272"/>
                    <a:pt x="455" y="1294"/>
                    <a:pt x="507" y="1305"/>
                  </a:cubicBezTo>
                  <a:cubicBezTo>
                    <a:pt x="507" y="1305"/>
                    <a:pt x="507" y="1305"/>
                    <a:pt x="507" y="1305"/>
                  </a:cubicBezTo>
                  <a:cubicBezTo>
                    <a:pt x="517" y="1308"/>
                    <a:pt x="528" y="1310"/>
                    <a:pt x="539" y="1311"/>
                  </a:cubicBezTo>
                  <a:cubicBezTo>
                    <a:pt x="539" y="1311"/>
                    <a:pt x="539" y="1311"/>
                    <a:pt x="539" y="1311"/>
                  </a:cubicBezTo>
                  <a:cubicBezTo>
                    <a:pt x="539" y="1311"/>
                    <a:pt x="545" y="1313"/>
                    <a:pt x="558" y="1315"/>
                  </a:cubicBezTo>
                  <a:cubicBezTo>
                    <a:pt x="548" y="1377"/>
                    <a:pt x="541" y="1467"/>
                    <a:pt x="547" y="1585"/>
                  </a:cubicBezTo>
                  <a:cubicBezTo>
                    <a:pt x="590" y="1519"/>
                    <a:pt x="627" y="1443"/>
                    <a:pt x="653" y="1361"/>
                  </a:cubicBezTo>
                  <a:cubicBezTo>
                    <a:pt x="651" y="1361"/>
                    <a:pt x="651" y="1361"/>
                    <a:pt x="651" y="1361"/>
                  </a:cubicBezTo>
                  <a:cubicBezTo>
                    <a:pt x="651" y="1361"/>
                    <a:pt x="747" y="1035"/>
                    <a:pt x="720" y="566"/>
                  </a:cubicBezTo>
                  <a:cubicBezTo>
                    <a:pt x="941" y="569"/>
                    <a:pt x="941" y="569"/>
                    <a:pt x="941" y="569"/>
                  </a:cubicBezTo>
                  <a:cubicBezTo>
                    <a:pt x="932" y="465"/>
                    <a:pt x="912" y="367"/>
                    <a:pt x="883" y="278"/>
                  </a:cubicBezTo>
                  <a:cubicBezTo>
                    <a:pt x="884" y="278"/>
                    <a:pt x="885" y="278"/>
                    <a:pt x="887" y="279"/>
                  </a:cubicBezTo>
                  <a:cubicBezTo>
                    <a:pt x="869" y="240"/>
                    <a:pt x="869" y="240"/>
                    <a:pt x="869" y="240"/>
                  </a:cubicBezTo>
                  <a:cubicBezTo>
                    <a:pt x="834" y="146"/>
                    <a:pt x="789" y="65"/>
                    <a:pt x="736" y="0"/>
                  </a:cubicBezTo>
                </a:path>
              </a:pathLst>
            </a:custGeom>
            <a:solidFill>
              <a:schemeClr val="bg1">
                <a:lumMod val="9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5" name="íşḻïḑe"/>
            <p:cNvSpPr/>
            <p:nvPr/>
          </p:nvSpPr>
          <p:spPr bwMode="auto">
            <a:xfrm rot="2700000">
              <a:off x="1219137" y="3258614"/>
              <a:ext cx="278051" cy="938001"/>
            </a:xfrm>
            <a:custGeom>
              <a:avLst/>
              <a:gdLst>
                <a:gd name="T0" fmla="*/ 83 w 83"/>
                <a:gd name="T1" fmla="*/ 8 h 280"/>
                <a:gd name="T2" fmla="*/ 31 w 83"/>
                <a:gd name="T3" fmla="*/ 280 h 280"/>
                <a:gd name="T4" fmla="*/ 0 w 83"/>
                <a:gd name="T5" fmla="*/ 0 h 280"/>
                <a:gd name="T6" fmla="*/ 83 w 83"/>
                <a:gd name="T7" fmla="*/ 8 h 280"/>
              </a:gdLst>
              <a:ahLst/>
              <a:cxnLst>
                <a:cxn ang="0">
                  <a:pos x="T0" y="T1"/>
                </a:cxn>
                <a:cxn ang="0">
                  <a:pos x="T2" y="T3"/>
                </a:cxn>
                <a:cxn ang="0">
                  <a:pos x="T4" y="T5"/>
                </a:cxn>
                <a:cxn ang="0">
                  <a:pos x="T6" y="T7"/>
                </a:cxn>
              </a:cxnLst>
              <a:rect l="0" t="0" r="r" b="b"/>
              <a:pathLst>
                <a:path w="83" h="280">
                  <a:moveTo>
                    <a:pt x="83" y="8"/>
                  </a:moveTo>
                  <a:lnTo>
                    <a:pt x="31" y="280"/>
                  </a:lnTo>
                  <a:lnTo>
                    <a:pt x="0" y="0"/>
                  </a:lnTo>
                  <a:lnTo>
                    <a:pt x="83" y="8"/>
                  </a:lnTo>
                  <a:close/>
                </a:path>
              </a:pathLst>
            </a:custGeom>
            <a:solidFill>
              <a:srgbClr val="F9A9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6" name="îṣľiḋè"/>
            <p:cNvSpPr/>
            <p:nvPr/>
          </p:nvSpPr>
          <p:spPr bwMode="auto">
            <a:xfrm rot="2700000">
              <a:off x="3024168" y="5063644"/>
              <a:ext cx="278051" cy="938001"/>
            </a:xfrm>
            <a:custGeom>
              <a:avLst/>
              <a:gdLst>
                <a:gd name="T0" fmla="*/ 0 w 83"/>
                <a:gd name="T1" fmla="*/ 8 h 280"/>
                <a:gd name="T2" fmla="*/ 52 w 83"/>
                <a:gd name="T3" fmla="*/ 280 h 280"/>
                <a:gd name="T4" fmla="*/ 83 w 83"/>
                <a:gd name="T5" fmla="*/ 0 h 280"/>
                <a:gd name="T6" fmla="*/ 0 w 83"/>
                <a:gd name="T7" fmla="*/ 8 h 280"/>
              </a:gdLst>
              <a:ahLst/>
              <a:cxnLst>
                <a:cxn ang="0">
                  <a:pos x="T0" y="T1"/>
                </a:cxn>
                <a:cxn ang="0">
                  <a:pos x="T2" y="T3"/>
                </a:cxn>
                <a:cxn ang="0">
                  <a:pos x="T4" y="T5"/>
                </a:cxn>
                <a:cxn ang="0">
                  <a:pos x="T6" y="T7"/>
                </a:cxn>
              </a:cxnLst>
              <a:rect l="0" t="0" r="r" b="b"/>
              <a:pathLst>
                <a:path w="83" h="280">
                  <a:moveTo>
                    <a:pt x="0" y="8"/>
                  </a:moveTo>
                  <a:lnTo>
                    <a:pt x="52" y="280"/>
                  </a:lnTo>
                  <a:lnTo>
                    <a:pt x="83" y="0"/>
                  </a:lnTo>
                  <a:lnTo>
                    <a:pt x="0" y="8"/>
                  </a:lnTo>
                  <a:close/>
                </a:path>
              </a:pathLst>
            </a:custGeom>
            <a:solidFill>
              <a:srgbClr val="F9A9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7" name="íśḻíḋè"/>
            <p:cNvSpPr/>
            <p:nvPr/>
          </p:nvSpPr>
          <p:spPr bwMode="auto">
            <a:xfrm rot="2700000">
              <a:off x="1583850" y="3917637"/>
              <a:ext cx="626452" cy="2066951"/>
            </a:xfrm>
            <a:custGeom>
              <a:avLst/>
              <a:gdLst>
                <a:gd name="T0" fmla="*/ 154 w 307"/>
                <a:gd name="T1" fmla="*/ 1011 h 1011"/>
                <a:gd name="T2" fmla="*/ 154 w 307"/>
                <a:gd name="T3" fmla="*/ 1011 h 1011"/>
                <a:gd name="T4" fmla="*/ 154 w 307"/>
                <a:gd name="T5" fmla="*/ 1011 h 1011"/>
                <a:gd name="T6" fmla="*/ 154 w 307"/>
                <a:gd name="T7" fmla="*/ 1011 h 1011"/>
                <a:gd name="T8" fmla="*/ 40 w 307"/>
                <a:gd name="T9" fmla="*/ 0 h 1011"/>
                <a:gd name="T10" fmla="*/ 154 w 307"/>
                <a:gd name="T11" fmla="*/ 0 h 1011"/>
                <a:gd name="T12" fmla="*/ 154 w 307"/>
                <a:gd name="T13" fmla="*/ 0 h 1011"/>
                <a:gd name="T14" fmla="*/ 268 w 307"/>
                <a:gd name="T15" fmla="*/ 0 h 1011"/>
                <a:gd name="T16" fmla="*/ 154 w 307"/>
                <a:gd name="T17" fmla="*/ 101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7" h="1011">
                  <a:moveTo>
                    <a:pt x="154" y="1011"/>
                  </a:moveTo>
                  <a:cubicBezTo>
                    <a:pt x="154" y="1011"/>
                    <a:pt x="154" y="1011"/>
                    <a:pt x="154" y="1011"/>
                  </a:cubicBezTo>
                  <a:cubicBezTo>
                    <a:pt x="154" y="1011"/>
                    <a:pt x="154" y="1011"/>
                    <a:pt x="154" y="1011"/>
                  </a:cubicBezTo>
                  <a:cubicBezTo>
                    <a:pt x="154" y="1011"/>
                    <a:pt x="154" y="1011"/>
                    <a:pt x="154" y="1011"/>
                  </a:cubicBezTo>
                  <a:cubicBezTo>
                    <a:pt x="0" y="483"/>
                    <a:pt x="13" y="160"/>
                    <a:pt x="40" y="0"/>
                  </a:cubicBezTo>
                  <a:cubicBezTo>
                    <a:pt x="154" y="0"/>
                    <a:pt x="154" y="0"/>
                    <a:pt x="154" y="0"/>
                  </a:cubicBezTo>
                  <a:cubicBezTo>
                    <a:pt x="154" y="0"/>
                    <a:pt x="154" y="0"/>
                    <a:pt x="154" y="0"/>
                  </a:cubicBezTo>
                  <a:cubicBezTo>
                    <a:pt x="268" y="0"/>
                    <a:pt x="268" y="0"/>
                    <a:pt x="268" y="0"/>
                  </a:cubicBezTo>
                  <a:cubicBezTo>
                    <a:pt x="295" y="160"/>
                    <a:pt x="307" y="483"/>
                    <a:pt x="154" y="1011"/>
                  </a:cubicBezTo>
                  <a:close/>
                </a:path>
              </a:pathLst>
            </a:custGeom>
            <a:solidFill>
              <a:srgbClr val="F9A9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8" name="iṧḻíḓè"/>
            <p:cNvSpPr/>
            <p:nvPr/>
          </p:nvSpPr>
          <p:spPr bwMode="auto">
            <a:xfrm rot="2700000">
              <a:off x="1910379" y="4107006"/>
              <a:ext cx="887752" cy="773850"/>
            </a:xfrm>
            <a:custGeom>
              <a:avLst/>
              <a:gdLst>
                <a:gd name="T0" fmla="*/ 218 w 435"/>
                <a:gd name="T1" fmla="*/ 379 h 380"/>
                <a:gd name="T2" fmla="*/ 299 w 435"/>
                <a:gd name="T3" fmla="*/ 0 h 380"/>
                <a:gd name="T4" fmla="*/ 218 w 435"/>
                <a:gd name="T5" fmla="*/ 0 h 380"/>
                <a:gd name="T6" fmla="*/ 217 w 435"/>
                <a:gd name="T7" fmla="*/ 0 h 380"/>
                <a:gd name="T8" fmla="*/ 137 w 435"/>
                <a:gd name="T9" fmla="*/ 0 h 380"/>
                <a:gd name="T10" fmla="*/ 217 w 435"/>
                <a:gd name="T11" fmla="*/ 379 h 380"/>
                <a:gd name="T12" fmla="*/ 217 w 435"/>
                <a:gd name="T13" fmla="*/ 380 h 380"/>
                <a:gd name="T14" fmla="*/ 218 w 435"/>
                <a:gd name="T15" fmla="*/ 380 h 380"/>
                <a:gd name="T16" fmla="*/ 218 w 435"/>
                <a:gd name="T17" fmla="*/ 380 h 380"/>
                <a:gd name="T18" fmla="*/ 218 w 435"/>
                <a:gd name="T19" fmla="*/ 379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380">
                  <a:moveTo>
                    <a:pt x="218" y="379"/>
                  </a:moveTo>
                  <a:cubicBezTo>
                    <a:pt x="435" y="115"/>
                    <a:pt x="299" y="0"/>
                    <a:pt x="299" y="0"/>
                  </a:cubicBezTo>
                  <a:cubicBezTo>
                    <a:pt x="218" y="0"/>
                    <a:pt x="218" y="0"/>
                    <a:pt x="218" y="0"/>
                  </a:cubicBezTo>
                  <a:cubicBezTo>
                    <a:pt x="217" y="0"/>
                    <a:pt x="217" y="0"/>
                    <a:pt x="217" y="0"/>
                  </a:cubicBezTo>
                  <a:cubicBezTo>
                    <a:pt x="137" y="0"/>
                    <a:pt x="137" y="0"/>
                    <a:pt x="137" y="0"/>
                  </a:cubicBezTo>
                  <a:cubicBezTo>
                    <a:pt x="137" y="0"/>
                    <a:pt x="0" y="115"/>
                    <a:pt x="217" y="379"/>
                  </a:cubicBezTo>
                  <a:cubicBezTo>
                    <a:pt x="217" y="380"/>
                    <a:pt x="217" y="380"/>
                    <a:pt x="217" y="380"/>
                  </a:cubicBezTo>
                  <a:cubicBezTo>
                    <a:pt x="218" y="380"/>
                    <a:pt x="218" y="380"/>
                    <a:pt x="218" y="380"/>
                  </a:cubicBezTo>
                  <a:cubicBezTo>
                    <a:pt x="218" y="380"/>
                    <a:pt x="218" y="380"/>
                    <a:pt x="218" y="380"/>
                  </a:cubicBezTo>
                  <a:lnTo>
                    <a:pt x="218" y="379"/>
                  </a:lnTo>
                  <a:close/>
                </a:path>
              </a:pathLst>
            </a:custGeom>
            <a:solidFill>
              <a:srgbClr val="F482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9" name="ïśḷîḍe"/>
            <p:cNvSpPr/>
            <p:nvPr/>
          </p:nvSpPr>
          <p:spPr bwMode="auto">
            <a:xfrm rot="2700000">
              <a:off x="2177477" y="2511390"/>
              <a:ext cx="907852" cy="1430451"/>
            </a:xfrm>
            <a:custGeom>
              <a:avLst/>
              <a:gdLst>
                <a:gd name="T0" fmla="*/ 182 w 271"/>
                <a:gd name="T1" fmla="*/ 0 h 427"/>
                <a:gd name="T2" fmla="*/ 0 w 271"/>
                <a:gd name="T3" fmla="*/ 264 h 427"/>
                <a:gd name="T4" fmla="*/ 15 w 271"/>
                <a:gd name="T5" fmla="*/ 427 h 427"/>
                <a:gd name="T6" fmla="*/ 271 w 271"/>
                <a:gd name="T7" fmla="*/ 246 h 427"/>
                <a:gd name="T8" fmla="*/ 182 w 271"/>
                <a:gd name="T9" fmla="*/ 0 h 427"/>
              </a:gdLst>
              <a:ahLst/>
              <a:cxnLst>
                <a:cxn ang="0">
                  <a:pos x="T0" y="T1"/>
                </a:cxn>
                <a:cxn ang="0">
                  <a:pos x="T2" y="T3"/>
                </a:cxn>
                <a:cxn ang="0">
                  <a:pos x="T4" y="T5"/>
                </a:cxn>
                <a:cxn ang="0">
                  <a:pos x="T6" y="T7"/>
                </a:cxn>
                <a:cxn ang="0">
                  <a:pos x="T8" y="T9"/>
                </a:cxn>
              </a:cxnLst>
              <a:rect l="0" t="0" r="r" b="b"/>
              <a:pathLst>
                <a:path w="271" h="427">
                  <a:moveTo>
                    <a:pt x="182" y="0"/>
                  </a:moveTo>
                  <a:lnTo>
                    <a:pt x="0" y="264"/>
                  </a:lnTo>
                  <a:lnTo>
                    <a:pt x="15" y="427"/>
                  </a:lnTo>
                  <a:lnTo>
                    <a:pt x="271" y="246"/>
                  </a:lnTo>
                  <a:lnTo>
                    <a:pt x="182" y="0"/>
                  </a:lnTo>
                  <a:close/>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0" name="íŝ1iḓè"/>
            <p:cNvSpPr/>
            <p:nvPr/>
          </p:nvSpPr>
          <p:spPr bwMode="auto">
            <a:xfrm rot="2700000">
              <a:off x="3241324" y="3576339"/>
              <a:ext cx="857601" cy="1396950"/>
            </a:xfrm>
            <a:custGeom>
              <a:avLst/>
              <a:gdLst>
                <a:gd name="T0" fmla="*/ 83 w 256"/>
                <a:gd name="T1" fmla="*/ 0 h 417"/>
                <a:gd name="T2" fmla="*/ 256 w 256"/>
                <a:gd name="T3" fmla="*/ 257 h 417"/>
                <a:gd name="T4" fmla="*/ 228 w 256"/>
                <a:gd name="T5" fmla="*/ 417 h 417"/>
                <a:gd name="T6" fmla="*/ 0 w 256"/>
                <a:gd name="T7" fmla="*/ 243 h 417"/>
                <a:gd name="T8" fmla="*/ 83 w 256"/>
                <a:gd name="T9" fmla="*/ 0 h 417"/>
              </a:gdLst>
              <a:ahLst/>
              <a:cxnLst>
                <a:cxn ang="0">
                  <a:pos x="T0" y="T1"/>
                </a:cxn>
                <a:cxn ang="0">
                  <a:pos x="T2" y="T3"/>
                </a:cxn>
                <a:cxn ang="0">
                  <a:pos x="T4" y="T5"/>
                </a:cxn>
                <a:cxn ang="0">
                  <a:pos x="T6" y="T7"/>
                </a:cxn>
                <a:cxn ang="0">
                  <a:pos x="T8" y="T9"/>
                </a:cxn>
              </a:cxnLst>
              <a:rect l="0" t="0" r="r" b="b"/>
              <a:pathLst>
                <a:path w="256" h="417">
                  <a:moveTo>
                    <a:pt x="83" y="0"/>
                  </a:moveTo>
                  <a:lnTo>
                    <a:pt x="256" y="257"/>
                  </a:lnTo>
                  <a:lnTo>
                    <a:pt x="228" y="417"/>
                  </a:lnTo>
                  <a:lnTo>
                    <a:pt x="0" y="243"/>
                  </a:lnTo>
                  <a:lnTo>
                    <a:pt x="83" y="0"/>
                  </a:lnTo>
                  <a:close/>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1" name="îṩḷïḍé"/>
            <p:cNvSpPr/>
            <p:nvPr/>
          </p:nvSpPr>
          <p:spPr bwMode="auto">
            <a:xfrm rot="2700000">
              <a:off x="2351998" y="2541912"/>
              <a:ext cx="589600" cy="1343350"/>
            </a:xfrm>
            <a:custGeom>
              <a:avLst/>
              <a:gdLst>
                <a:gd name="T0" fmla="*/ 226 w 288"/>
                <a:gd name="T1" fmla="*/ 0 h 658"/>
                <a:gd name="T2" fmla="*/ 198 w 288"/>
                <a:gd name="T3" fmla="*/ 352 h 658"/>
                <a:gd name="T4" fmla="*/ 0 w 288"/>
                <a:gd name="T5" fmla="*/ 604 h 658"/>
                <a:gd name="T6" fmla="*/ 2 w 288"/>
                <a:gd name="T7" fmla="*/ 658 h 658"/>
                <a:gd name="T8" fmla="*/ 288 w 288"/>
                <a:gd name="T9" fmla="*/ 445 h 658"/>
                <a:gd name="T10" fmla="*/ 226 w 288"/>
                <a:gd name="T11" fmla="*/ 0 h 658"/>
              </a:gdLst>
              <a:ahLst/>
              <a:cxnLst>
                <a:cxn ang="0">
                  <a:pos x="T0" y="T1"/>
                </a:cxn>
                <a:cxn ang="0">
                  <a:pos x="T2" y="T3"/>
                </a:cxn>
                <a:cxn ang="0">
                  <a:pos x="T4" y="T5"/>
                </a:cxn>
                <a:cxn ang="0">
                  <a:pos x="T6" y="T7"/>
                </a:cxn>
                <a:cxn ang="0">
                  <a:pos x="T8" y="T9"/>
                </a:cxn>
                <a:cxn ang="0">
                  <a:pos x="T10" y="T11"/>
                </a:cxn>
              </a:cxnLst>
              <a:rect l="0" t="0" r="r" b="b"/>
              <a:pathLst>
                <a:path w="288" h="658">
                  <a:moveTo>
                    <a:pt x="226" y="0"/>
                  </a:moveTo>
                  <a:cubicBezTo>
                    <a:pt x="226" y="0"/>
                    <a:pt x="218" y="267"/>
                    <a:pt x="198" y="352"/>
                  </a:cubicBezTo>
                  <a:cubicBezTo>
                    <a:pt x="179" y="434"/>
                    <a:pt x="78" y="541"/>
                    <a:pt x="0" y="604"/>
                  </a:cubicBezTo>
                  <a:cubicBezTo>
                    <a:pt x="2" y="658"/>
                    <a:pt x="2" y="658"/>
                    <a:pt x="2" y="658"/>
                  </a:cubicBezTo>
                  <a:cubicBezTo>
                    <a:pt x="288" y="445"/>
                    <a:pt x="288" y="445"/>
                    <a:pt x="288" y="445"/>
                  </a:cubicBezTo>
                  <a:cubicBezTo>
                    <a:pt x="288" y="445"/>
                    <a:pt x="230" y="215"/>
                    <a:pt x="226" y="0"/>
                  </a:cubicBezTo>
                  <a:close/>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2" name="iṣḻîďê"/>
            <p:cNvSpPr/>
            <p:nvPr/>
          </p:nvSpPr>
          <p:spPr bwMode="auto">
            <a:xfrm rot="2700000">
              <a:off x="1727579" y="2492113"/>
              <a:ext cx="542700" cy="1165801"/>
            </a:xfrm>
            <a:custGeom>
              <a:avLst/>
              <a:gdLst>
                <a:gd name="T0" fmla="*/ 263 w 265"/>
                <a:gd name="T1" fmla="*/ 555 h 570"/>
                <a:gd name="T2" fmla="*/ 153 w 265"/>
                <a:gd name="T3" fmla="*/ 7 h 570"/>
                <a:gd name="T4" fmla="*/ 0 w 265"/>
                <a:gd name="T5" fmla="*/ 540 h 570"/>
                <a:gd name="T6" fmla="*/ 130 w 265"/>
                <a:gd name="T7" fmla="*/ 565 h 570"/>
                <a:gd name="T8" fmla="*/ 263 w 265"/>
                <a:gd name="T9" fmla="*/ 555 h 570"/>
              </a:gdLst>
              <a:ahLst/>
              <a:cxnLst>
                <a:cxn ang="0">
                  <a:pos x="T0" y="T1"/>
                </a:cxn>
                <a:cxn ang="0">
                  <a:pos x="T2" y="T3"/>
                </a:cxn>
                <a:cxn ang="0">
                  <a:pos x="T4" y="T5"/>
                </a:cxn>
                <a:cxn ang="0">
                  <a:pos x="T6" y="T7"/>
                </a:cxn>
                <a:cxn ang="0">
                  <a:pos x="T8" y="T9"/>
                </a:cxn>
              </a:cxnLst>
              <a:rect l="0" t="0" r="r" b="b"/>
              <a:pathLst>
                <a:path w="265" h="570">
                  <a:moveTo>
                    <a:pt x="263" y="555"/>
                  </a:moveTo>
                  <a:cubicBezTo>
                    <a:pt x="265" y="484"/>
                    <a:pt x="262" y="13"/>
                    <a:pt x="153" y="7"/>
                  </a:cubicBezTo>
                  <a:cubicBezTo>
                    <a:pt x="37" y="0"/>
                    <a:pt x="0" y="540"/>
                    <a:pt x="0" y="540"/>
                  </a:cubicBezTo>
                  <a:cubicBezTo>
                    <a:pt x="0" y="540"/>
                    <a:pt x="42" y="560"/>
                    <a:pt x="130" y="565"/>
                  </a:cubicBezTo>
                  <a:cubicBezTo>
                    <a:pt x="224" y="570"/>
                    <a:pt x="263" y="555"/>
                    <a:pt x="263" y="555"/>
                  </a:cubicBezTo>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3" name="îšlîdè"/>
            <p:cNvSpPr/>
            <p:nvPr/>
          </p:nvSpPr>
          <p:spPr bwMode="auto">
            <a:xfrm rot="2700000">
              <a:off x="1744091" y="2479049"/>
              <a:ext cx="462300" cy="1125601"/>
            </a:xfrm>
            <a:custGeom>
              <a:avLst/>
              <a:gdLst>
                <a:gd name="T0" fmla="*/ 151 w 226"/>
                <a:gd name="T1" fmla="*/ 0 h 550"/>
                <a:gd name="T2" fmla="*/ 110 w 226"/>
                <a:gd name="T3" fmla="*/ 24 h 550"/>
                <a:gd name="T4" fmla="*/ 56 w 226"/>
                <a:gd name="T5" fmla="*/ 153 h 550"/>
                <a:gd name="T6" fmla="*/ 56 w 226"/>
                <a:gd name="T7" fmla="*/ 157 h 550"/>
                <a:gd name="T8" fmla="*/ 32 w 226"/>
                <a:gd name="T9" fmla="*/ 270 h 550"/>
                <a:gd name="T10" fmla="*/ 32 w 226"/>
                <a:gd name="T11" fmla="*/ 270 h 550"/>
                <a:gd name="T12" fmla="*/ 0 w 226"/>
                <a:gd name="T13" fmla="*/ 533 h 550"/>
                <a:gd name="T14" fmla="*/ 0 w 226"/>
                <a:gd name="T15" fmla="*/ 533 h 550"/>
                <a:gd name="T16" fmla="*/ 0 w 226"/>
                <a:gd name="T17" fmla="*/ 533 h 550"/>
                <a:gd name="T18" fmla="*/ 0 w 226"/>
                <a:gd name="T19" fmla="*/ 533 h 550"/>
                <a:gd name="T20" fmla="*/ 65 w 226"/>
                <a:gd name="T21" fmla="*/ 550 h 550"/>
                <a:gd name="T22" fmla="*/ 168 w 226"/>
                <a:gd name="T23" fmla="*/ 83 h 550"/>
                <a:gd name="T24" fmla="*/ 226 w 226"/>
                <a:gd name="T25" fmla="*/ 110 h 550"/>
                <a:gd name="T26" fmla="*/ 226 w 226"/>
                <a:gd name="T27" fmla="*/ 110 h 550"/>
                <a:gd name="T28" fmla="*/ 211 w 226"/>
                <a:gd name="T29" fmla="*/ 64 h 550"/>
                <a:gd name="T30" fmla="*/ 197 w 226"/>
                <a:gd name="T31" fmla="*/ 35 h 550"/>
                <a:gd name="T32" fmla="*/ 178 w 226"/>
                <a:gd name="T33" fmla="*/ 10 h 550"/>
                <a:gd name="T34" fmla="*/ 153 w 226"/>
                <a:gd name="T35" fmla="*/ 0 h 550"/>
                <a:gd name="T36" fmla="*/ 151 w 226"/>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6" h="550">
                  <a:moveTo>
                    <a:pt x="151" y="0"/>
                  </a:moveTo>
                  <a:cubicBezTo>
                    <a:pt x="136" y="0"/>
                    <a:pt x="123" y="9"/>
                    <a:pt x="110" y="24"/>
                  </a:cubicBezTo>
                  <a:cubicBezTo>
                    <a:pt x="93" y="48"/>
                    <a:pt x="75" y="88"/>
                    <a:pt x="56" y="153"/>
                  </a:cubicBezTo>
                  <a:cubicBezTo>
                    <a:pt x="56" y="154"/>
                    <a:pt x="56" y="156"/>
                    <a:pt x="56" y="157"/>
                  </a:cubicBezTo>
                  <a:cubicBezTo>
                    <a:pt x="46" y="192"/>
                    <a:pt x="38" y="231"/>
                    <a:pt x="32" y="270"/>
                  </a:cubicBezTo>
                  <a:cubicBezTo>
                    <a:pt x="32" y="270"/>
                    <a:pt x="32" y="270"/>
                    <a:pt x="32" y="270"/>
                  </a:cubicBezTo>
                  <a:cubicBezTo>
                    <a:pt x="9" y="398"/>
                    <a:pt x="0" y="526"/>
                    <a:pt x="0" y="533"/>
                  </a:cubicBezTo>
                  <a:cubicBezTo>
                    <a:pt x="0" y="533"/>
                    <a:pt x="0" y="533"/>
                    <a:pt x="0" y="533"/>
                  </a:cubicBezTo>
                  <a:cubicBezTo>
                    <a:pt x="0" y="533"/>
                    <a:pt x="0" y="533"/>
                    <a:pt x="0" y="533"/>
                  </a:cubicBezTo>
                  <a:cubicBezTo>
                    <a:pt x="0" y="533"/>
                    <a:pt x="0" y="533"/>
                    <a:pt x="0" y="533"/>
                  </a:cubicBezTo>
                  <a:cubicBezTo>
                    <a:pt x="0" y="533"/>
                    <a:pt x="21" y="543"/>
                    <a:pt x="65" y="550"/>
                  </a:cubicBezTo>
                  <a:cubicBezTo>
                    <a:pt x="65" y="538"/>
                    <a:pt x="47" y="83"/>
                    <a:pt x="168" y="83"/>
                  </a:cubicBezTo>
                  <a:cubicBezTo>
                    <a:pt x="185" y="83"/>
                    <a:pt x="204" y="91"/>
                    <a:pt x="226" y="110"/>
                  </a:cubicBezTo>
                  <a:cubicBezTo>
                    <a:pt x="226" y="110"/>
                    <a:pt x="226" y="110"/>
                    <a:pt x="226" y="110"/>
                  </a:cubicBezTo>
                  <a:cubicBezTo>
                    <a:pt x="222" y="93"/>
                    <a:pt x="217" y="77"/>
                    <a:pt x="211" y="64"/>
                  </a:cubicBezTo>
                  <a:cubicBezTo>
                    <a:pt x="207" y="54"/>
                    <a:pt x="203" y="44"/>
                    <a:pt x="197" y="35"/>
                  </a:cubicBezTo>
                  <a:cubicBezTo>
                    <a:pt x="191" y="25"/>
                    <a:pt x="185" y="17"/>
                    <a:pt x="178" y="10"/>
                  </a:cubicBezTo>
                  <a:cubicBezTo>
                    <a:pt x="170" y="4"/>
                    <a:pt x="162" y="0"/>
                    <a:pt x="153" y="0"/>
                  </a:cubicBezTo>
                  <a:cubicBezTo>
                    <a:pt x="153" y="0"/>
                    <a:pt x="152" y="0"/>
                    <a:pt x="151" y="0"/>
                  </a:cubicBezTo>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4" name="îSlîdè"/>
            <p:cNvSpPr/>
            <p:nvPr/>
          </p:nvSpPr>
          <p:spPr bwMode="auto">
            <a:xfrm rot="2700000">
              <a:off x="3375324" y="3565238"/>
              <a:ext cx="589600" cy="1343350"/>
            </a:xfrm>
            <a:custGeom>
              <a:avLst/>
              <a:gdLst>
                <a:gd name="T0" fmla="*/ 62 w 289"/>
                <a:gd name="T1" fmla="*/ 0 h 658"/>
                <a:gd name="T2" fmla="*/ 90 w 289"/>
                <a:gd name="T3" fmla="*/ 352 h 658"/>
                <a:gd name="T4" fmla="*/ 289 w 289"/>
                <a:gd name="T5" fmla="*/ 604 h 658"/>
                <a:gd name="T6" fmla="*/ 287 w 289"/>
                <a:gd name="T7" fmla="*/ 658 h 658"/>
                <a:gd name="T8" fmla="*/ 0 w 289"/>
                <a:gd name="T9" fmla="*/ 445 h 658"/>
                <a:gd name="T10" fmla="*/ 62 w 289"/>
                <a:gd name="T11" fmla="*/ 0 h 658"/>
              </a:gdLst>
              <a:ahLst/>
              <a:cxnLst>
                <a:cxn ang="0">
                  <a:pos x="T0" y="T1"/>
                </a:cxn>
                <a:cxn ang="0">
                  <a:pos x="T2" y="T3"/>
                </a:cxn>
                <a:cxn ang="0">
                  <a:pos x="T4" y="T5"/>
                </a:cxn>
                <a:cxn ang="0">
                  <a:pos x="T6" y="T7"/>
                </a:cxn>
                <a:cxn ang="0">
                  <a:pos x="T8" y="T9"/>
                </a:cxn>
                <a:cxn ang="0">
                  <a:pos x="T10" y="T11"/>
                </a:cxn>
              </a:cxnLst>
              <a:rect l="0" t="0" r="r" b="b"/>
              <a:pathLst>
                <a:path w="289" h="658">
                  <a:moveTo>
                    <a:pt x="62" y="0"/>
                  </a:moveTo>
                  <a:cubicBezTo>
                    <a:pt x="62" y="0"/>
                    <a:pt x="70" y="267"/>
                    <a:pt x="90" y="352"/>
                  </a:cubicBezTo>
                  <a:cubicBezTo>
                    <a:pt x="109" y="434"/>
                    <a:pt x="210" y="541"/>
                    <a:pt x="289" y="604"/>
                  </a:cubicBezTo>
                  <a:cubicBezTo>
                    <a:pt x="287" y="658"/>
                    <a:pt x="287" y="658"/>
                    <a:pt x="287" y="658"/>
                  </a:cubicBezTo>
                  <a:cubicBezTo>
                    <a:pt x="0" y="445"/>
                    <a:pt x="0" y="445"/>
                    <a:pt x="0" y="445"/>
                  </a:cubicBezTo>
                  <a:cubicBezTo>
                    <a:pt x="0" y="445"/>
                    <a:pt x="59" y="215"/>
                    <a:pt x="62" y="0"/>
                  </a:cubicBezTo>
                  <a:close/>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5" name="íşliḑè"/>
            <p:cNvSpPr/>
            <p:nvPr/>
          </p:nvSpPr>
          <p:spPr bwMode="auto">
            <a:xfrm rot="2700000">
              <a:off x="3534489" y="4300698"/>
              <a:ext cx="546051" cy="1165801"/>
            </a:xfrm>
            <a:custGeom>
              <a:avLst/>
              <a:gdLst>
                <a:gd name="T0" fmla="*/ 3 w 266"/>
                <a:gd name="T1" fmla="*/ 555 h 570"/>
                <a:gd name="T2" fmla="*/ 112 w 266"/>
                <a:gd name="T3" fmla="*/ 7 h 570"/>
                <a:gd name="T4" fmla="*/ 266 w 266"/>
                <a:gd name="T5" fmla="*/ 540 h 570"/>
                <a:gd name="T6" fmla="*/ 135 w 266"/>
                <a:gd name="T7" fmla="*/ 565 h 570"/>
                <a:gd name="T8" fmla="*/ 3 w 266"/>
                <a:gd name="T9" fmla="*/ 555 h 570"/>
              </a:gdLst>
              <a:ahLst/>
              <a:cxnLst>
                <a:cxn ang="0">
                  <a:pos x="T0" y="T1"/>
                </a:cxn>
                <a:cxn ang="0">
                  <a:pos x="T2" y="T3"/>
                </a:cxn>
                <a:cxn ang="0">
                  <a:pos x="T4" y="T5"/>
                </a:cxn>
                <a:cxn ang="0">
                  <a:pos x="T6" y="T7"/>
                </a:cxn>
                <a:cxn ang="0">
                  <a:pos x="T8" y="T9"/>
                </a:cxn>
              </a:cxnLst>
              <a:rect l="0" t="0" r="r" b="b"/>
              <a:pathLst>
                <a:path w="266" h="570">
                  <a:moveTo>
                    <a:pt x="3" y="555"/>
                  </a:moveTo>
                  <a:cubicBezTo>
                    <a:pt x="0" y="484"/>
                    <a:pt x="4" y="13"/>
                    <a:pt x="112" y="7"/>
                  </a:cubicBezTo>
                  <a:cubicBezTo>
                    <a:pt x="229" y="0"/>
                    <a:pt x="266" y="540"/>
                    <a:pt x="266" y="540"/>
                  </a:cubicBezTo>
                  <a:cubicBezTo>
                    <a:pt x="266" y="540"/>
                    <a:pt x="223" y="560"/>
                    <a:pt x="135" y="565"/>
                  </a:cubicBezTo>
                  <a:cubicBezTo>
                    <a:pt x="41" y="570"/>
                    <a:pt x="3" y="555"/>
                    <a:pt x="3" y="555"/>
                  </a:cubicBezTo>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6" name="í$ļîďê"/>
            <p:cNvSpPr/>
            <p:nvPr/>
          </p:nvSpPr>
          <p:spPr bwMode="auto">
            <a:xfrm rot="2700000">
              <a:off x="3607853" y="4344486"/>
              <a:ext cx="465651" cy="1125601"/>
            </a:xfrm>
            <a:custGeom>
              <a:avLst/>
              <a:gdLst>
                <a:gd name="T0" fmla="*/ 75 w 227"/>
                <a:gd name="T1" fmla="*/ 0 h 550"/>
                <a:gd name="T2" fmla="*/ 73 w 227"/>
                <a:gd name="T3" fmla="*/ 0 h 550"/>
                <a:gd name="T4" fmla="*/ 49 w 227"/>
                <a:gd name="T5" fmla="*/ 10 h 550"/>
                <a:gd name="T6" fmla="*/ 29 w 227"/>
                <a:gd name="T7" fmla="*/ 35 h 550"/>
                <a:gd name="T8" fmla="*/ 15 w 227"/>
                <a:gd name="T9" fmla="*/ 64 h 550"/>
                <a:gd name="T10" fmla="*/ 0 w 227"/>
                <a:gd name="T11" fmla="*/ 110 h 550"/>
                <a:gd name="T12" fmla="*/ 0 w 227"/>
                <a:gd name="T13" fmla="*/ 110 h 550"/>
                <a:gd name="T14" fmla="*/ 58 w 227"/>
                <a:gd name="T15" fmla="*/ 83 h 550"/>
                <a:gd name="T16" fmla="*/ 161 w 227"/>
                <a:gd name="T17" fmla="*/ 550 h 550"/>
                <a:gd name="T18" fmla="*/ 227 w 227"/>
                <a:gd name="T19" fmla="*/ 533 h 550"/>
                <a:gd name="T20" fmla="*/ 227 w 227"/>
                <a:gd name="T21" fmla="*/ 533 h 550"/>
                <a:gd name="T22" fmla="*/ 227 w 227"/>
                <a:gd name="T23" fmla="*/ 533 h 550"/>
                <a:gd name="T24" fmla="*/ 227 w 227"/>
                <a:gd name="T25" fmla="*/ 533 h 550"/>
                <a:gd name="T26" fmla="*/ 170 w 227"/>
                <a:gd name="T27" fmla="*/ 153 h 550"/>
                <a:gd name="T28" fmla="*/ 116 w 227"/>
                <a:gd name="T29" fmla="*/ 24 h 550"/>
                <a:gd name="T30" fmla="*/ 75 w 227"/>
                <a:gd name="T3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7" h="550">
                  <a:moveTo>
                    <a:pt x="75" y="0"/>
                  </a:moveTo>
                  <a:cubicBezTo>
                    <a:pt x="75" y="0"/>
                    <a:pt x="74" y="0"/>
                    <a:pt x="73" y="0"/>
                  </a:cubicBezTo>
                  <a:cubicBezTo>
                    <a:pt x="64" y="0"/>
                    <a:pt x="56" y="4"/>
                    <a:pt x="49" y="10"/>
                  </a:cubicBezTo>
                  <a:cubicBezTo>
                    <a:pt x="41" y="17"/>
                    <a:pt x="35" y="25"/>
                    <a:pt x="29" y="35"/>
                  </a:cubicBezTo>
                  <a:cubicBezTo>
                    <a:pt x="24" y="44"/>
                    <a:pt x="19" y="54"/>
                    <a:pt x="15" y="64"/>
                  </a:cubicBezTo>
                  <a:cubicBezTo>
                    <a:pt x="10" y="78"/>
                    <a:pt x="5" y="93"/>
                    <a:pt x="0" y="110"/>
                  </a:cubicBezTo>
                  <a:cubicBezTo>
                    <a:pt x="0" y="110"/>
                    <a:pt x="0" y="110"/>
                    <a:pt x="0" y="110"/>
                  </a:cubicBezTo>
                  <a:cubicBezTo>
                    <a:pt x="22" y="91"/>
                    <a:pt x="41" y="83"/>
                    <a:pt x="58" y="83"/>
                  </a:cubicBezTo>
                  <a:cubicBezTo>
                    <a:pt x="180" y="83"/>
                    <a:pt x="162" y="538"/>
                    <a:pt x="161" y="550"/>
                  </a:cubicBezTo>
                  <a:cubicBezTo>
                    <a:pt x="205" y="543"/>
                    <a:pt x="227" y="533"/>
                    <a:pt x="227" y="533"/>
                  </a:cubicBezTo>
                  <a:cubicBezTo>
                    <a:pt x="227" y="533"/>
                    <a:pt x="227" y="533"/>
                    <a:pt x="227" y="533"/>
                  </a:cubicBezTo>
                  <a:cubicBezTo>
                    <a:pt x="227" y="533"/>
                    <a:pt x="227" y="533"/>
                    <a:pt x="227" y="533"/>
                  </a:cubicBezTo>
                  <a:cubicBezTo>
                    <a:pt x="227" y="533"/>
                    <a:pt x="227" y="533"/>
                    <a:pt x="227" y="533"/>
                  </a:cubicBezTo>
                  <a:cubicBezTo>
                    <a:pt x="226" y="524"/>
                    <a:pt x="211" y="308"/>
                    <a:pt x="170" y="153"/>
                  </a:cubicBezTo>
                  <a:cubicBezTo>
                    <a:pt x="151" y="88"/>
                    <a:pt x="133" y="48"/>
                    <a:pt x="116" y="24"/>
                  </a:cubicBezTo>
                  <a:cubicBezTo>
                    <a:pt x="104" y="9"/>
                    <a:pt x="90" y="0"/>
                    <a:pt x="75" y="0"/>
                  </a:cubicBezTo>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7" name="îśľíḋe"/>
            <p:cNvSpPr/>
            <p:nvPr/>
          </p:nvSpPr>
          <p:spPr bwMode="auto">
            <a:xfrm rot="2700000">
              <a:off x="3301232" y="1293998"/>
              <a:ext cx="626451" cy="2998252"/>
            </a:xfrm>
            <a:custGeom>
              <a:avLst/>
              <a:gdLst>
                <a:gd name="T0" fmla="*/ 6 w 306"/>
                <a:gd name="T1" fmla="*/ 855 h 1467"/>
                <a:gd name="T2" fmla="*/ 148 w 306"/>
                <a:gd name="T3" fmla="*/ 1467 h 1467"/>
                <a:gd name="T4" fmla="*/ 306 w 306"/>
                <a:gd name="T5" fmla="*/ 1438 h 1467"/>
                <a:gd name="T6" fmla="*/ 306 w 306"/>
                <a:gd name="T7" fmla="*/ 0 h 1467"/>
                <a:gd name="T8" fmla="*/ 6 w 306"/>
                <a:gd name="T9" fmla="*/ 855 h 1467"/>
              </a:gdLst>
              <a:ahLst/>
              <a:cxnLst>
                <a:cxn ang="0">
                  <a:pos x="T0" y="T1"/>
                </a:cxn>
                <a:cxn ang="0">
                  <a:pos x="T2" y="T3"/>
                </a:cxn>
                <a:cxn ang="0">
                  <a:pos x="T4" y="T5"/>
                </a:cxn>
                <a:cxn ang="0">
                  <a:pos x="T6" y="T7"/>
                </a:cxn>
                <a:cxn ang="0">
                  <a:pos x="T8" y="T9"/>
                </a:cxn>
              </a:cxnLst>
              <a:rect l="0" t="0" r="r" b="b"/>
              <a:pathLst>
                <a:path w="306" h="1467">
                  <a:moveTo>
                    <a:pt x="6" y="855"/>
                  </a:moveTo>
                  <a:cubicBezTo>
                    <a:pt x="9" y="1089"/>
                    <a:pt x="62" y="1303"/>
                    <a:pt x="148" y="1467"/>
                  </a:cubicBezTo>
                  <a:cubicBezTo>
                    <a:pt x="198" y="1451"/>
                    <a:pt x="251" y="1441"/>
                    <a:pt x="306" y="1438"/>
                  </a:cubicBezTo>
                  <a:cubicBezTo>
                    <a:pt x="306" y="0"/>
                    <a:pt x="306" y="0"/>
                    <a:pt x="306" y="0"/>
                  </a:cubicBezTo>
                  <a:cubicBezTo>
                    <a:pt x="123" y="161"/>
                    <a:pt x="0" y="484"/>
                    <a:pt x="6" y="855"/>
                  </a:cubicBezTo>
                  <a:close/>
                </a:path>
              </a:pathLst>
            </a:custGeom>
            <a:solidFill>
              <a:schemeClr val="bg1">
                <a:lumMod val="8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38" name="îsľïďè"/>
            <p:cNvSpPr/>
            <p:nvPr/>
          </p:nvSpPr>
          <p:spPr bwMode="auto">
            <a:xfrm rot="2700000">
              <a:off x="3740682" y="1752160"/>
              <a:ext cx="666651" cy="2991552"/>
            </a:xfrm>
            <a:custGeom>
              <a:avLst/>
              <a:gdLst>
                <a:gd name="T0" fmla="*/ 324 w 327"/>
                <a:gd name="T1" fmla="*/ 847 h 1463"/>
                <a:gd name="T2" fmla="*/ 0 w 327"/>
                <a:gd name="T3" fmla="*/ 0 h 1463"/>
                <a:gd name="T4" fmla="*/ 0 w 327"/>
                <a:gd name="T5" fmla="*/ 1438 h 1463"/>
                <a:gd name="T6" fmla="*/ 20 w 327"/>
                <a:gd name="T7" fmla="*/ 1438 h 1463"/>
                <a:gd name="T8" fmla="*/ 198 w 327"/>
                <a:gd name="T9" fmla="*/ 1463 h 1463"/>
                <a:gd name="T10" fmla="*/ 324 w 327"/>
                <a:gd name="T11" fmla="*/ 847 h 1463"/>
              </a:gdLst>
              <a:ahLst/>
              <a:cxnLst>
                <a:cxn ang="0">
                  <a:pos x="T0" y="T1"/>
                </a:cxn>
                <a:cxn ang="0">
                  <a:pos x="T2" y="T3"/>
                </a:cxn>
                <a:cxn ang="0">
                  <a:pos x="T4" y="T5"/>
                </a:cxn>
                <a:cxn ang="0">
                  <a:pos x="T6" y="T7"/>
                </a:cxn>
                <a:cxn ang="0">
                  <a:pos x="T8" y="T9"/>
                </a:cxn>
                <a:cxn ang="0">
                  <a:pos x="T10" y="T11"/>
                </a:cxn>
              </a:cxnLst>
              <a:rect l="0" t="0" r="r" b="b"/>
              <a:pathLst>
                <a:path w="327" h="1463">
                  <a:moveTo>
                    <a:pt x="324" y="847"/>
                  </a:moveTo>
                  <a:cubicBezTo>
                    <a:pt x="319" y="476"/>
                    <a:pt x="187" y="156"/>
                    <a:pt x="0" y="0"/>
                  </a:cubicBezTo>
                  <a:cubicBezTo>
                    <a:pt x="0" y="1438"/>
                    <a:pt x="0" y="1438"/>
                    <a:pt x="0" y="1438"/>
                  </a:cubicBezTo>
                  <a:cubicBezTo>
                    <a:pt x="6" y="1438"/>
                    <a:pt x="13" y="1438"/>
                    <a:pt x="20" y="1438"/>
                  </a:cubicBezTo>
                  <a:cubicBezTo>
                    <a:pt x="82" y="1437"/>
                    <a:pt x="142" y="1446"/>
                    <a:pt x="198" y="1463"/>
                  </a:cubicBezTo>
                  <a:cubicBezTo>
                    <a:pt x="280" y="1295"/>
                    <a:pt x="327" y="1081"/>
                    <a:pt x="324" y="847"/>
                  </a:cubicBezTo>
                  <a:close/>
                </a:path>
              </a:pathLst>
            </a:custGeom>
            <a:solidFill>
              <a:schemeClr val="bg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39" name="ïŝļîḋé"/>
            <p:cNvSpPr/>
            <p:nvPr/>
          </p:nvSpPr>
          <p:spPr bwMode="auto">
            <a:xfrm rot="2700000">
              <a:off x="3640716" y="2669740"/>
              <a:ext cx="572851" cy="559450"/>
            </a:xfrm>
            <a:custGeom>
              <a:avLst/>
              <a:gdLst>
                <a:gd name="T0" fmla="*/ 139 w 279"/>
                <a:gd name="T1" fmla="*/ 0 h 272"/>
                <a:gd name="T2" fmla="*/ 137 w 279"/>
                <a:gd name="T3" fmla="*/ 0 h 272"/>
                <a:gd name="T4" fmla="*/ 40 w 279"/>
                <a:gd name="T5" fmla="*/ 41 h 272"/>
                <a:gd name="T6" fmla="*/ 1 w 279"/>
                <a:gd name="T7" fmla="*/ 138 h 272"/>
                <a:gd name="T8" fmla="*/ 139 w 279"/>
                <a:gd name="T9" fmla="*/ 272 h 272"/>
                <a:gd name="T10" fmla="*/ 141 w 279"/>
                <a:gd name="T11" fmla="*/ 272 h 272"/>
                <a:gd name="T12" fmla="*/ 278 w 279"/>
                <a:gd name="T13" fmla="*/ 134 h 272"/>
                <a:gd name="T14" fmla="*/ 139 w 279"/>
                <a:gd name="T15" fmla="*/ 0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 h="272">
                  <a:moveTo>
                    <a:pt x="139" y="0"/>
                  </a:moveTo>
                  <a:cubicBezTo>
                    <a:pt x="137" y="0"/>
                    <a:pt x="137" y="0"/>
                    <a:pt x="137" y="0"/>
                  </a:cubicBezTo>
                  <a:cubicBezTo>
                    <a:pt x="100" y="0"/>
                    <a:pt x="66" y="15"/>
                    <a:pt x="40" y="41"/>
                  </a:cubicBezTo>
                  <a:cubicBezTo>
                    <a:pt x="14" y="67"/>
                    <a:pt x="0" y="102"/>
                    <a:pt x="1" y="138"/>
                  </a:cubicBezTo>
                  <a:cubicBezTo>
                    <a:pt x="2" y="212"/>
                    <a:pt x="64" y="272"/>
                    <a:pt x="139" y="272"/>
                  </a:cubicBezTo>
                  <a:cubicBezTo>
                    <a:pt x="141" y="272"/>
                    <a:pt x="141" y="272"/>
                    <a:pt x="141" y="272"/>
                  </a:cubicBezTo>
                  <a:cubicBezTo>
                    <a:pt x="217" y="271"/>
                    <a:pt x="279" y="209"/>
                    <a:pt x="278" y="134"/>
                  </a:cubicBezTo>
                  <a:cubicBezTo>
                    <a:pt x="277" y="60"/>
                    <a:pt x="215" y="0"/>
                    <a:pt x="139" y="0"/>
                  </a:cubicBezTo>
                  <a:close/>
                </a:path>
              </a:pathLst>
            </a:custGeom>
            <a:solidFill>
              <a:schemeClr val="bg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0" name="íslíḍè"/>
            <p:cNvSpPr/>
            <p:nvPr/>
          </p:nvSpPr>
          <p:spPr bwMode="auto">
            <a:xfrm rot="2700000">
              <a:off x="3711066" y="2736740"/>
              <a:ext cx="432151" cy="425449"/>
            </a:xfrm>
            <a:custGeom>
              <a:avLst/>
              <a:gdLst>
                <a:gd name="T0" fmla="*/ 104 w 211"/>
                <a:gd name="T1" fmla="*/ 1 h 208"/>
                <a:gd name="T2" fmla="*/ 0 w 211"/>
                <a:gd name="T3" fmla="*/ 105 h 208"/>
                <a:gd name="T4" fmla="*/ 107 w 211"/>
                <a:gd name="T5" fmla="*/ 207 h 208"/>
                <a:gd name="T6" fmla="*/ 210 w 211"/>
                <a:gd name="T7" fmla="*/ 102 h 208"/>
                <a:gd name="T8" fmla="*/ 104 w 211"/>
                <a:gd name="T9" fmla="*/ 1 h 208"/>
              </a:gdLst>
              <a:ahLst/>
              <a:cxnLst>
                <a:cxn ang="0">
                  <a:pos x="T0" y="T1"/>
                </a:cxn>
                <a:cxn ang="0">
                  <a:pos x="T2" y="T3"/>
                </a:cxn>
                <a:cxn ang="0">
                  <a:pos x="T4" y="T5"/>
                </a:cxn>
                <a:cxn ang="0">
                  <a:pos x="T6" y="T7"/>
                </a:cxn>
                <a:cxn ang="0">
                  <a:pos x="T8" y="T9"/>
                </a:cxn>
              </a:cxnLst>
              <a:rect l="0" t="0" r="r" b="b"/>
              <a:pathLst>
                <a:path w="211" h="208">
                  <a:moveTo>
                    <a:pt x="104" y="1"/>
                  </a:moveTo>
                  <a:cubicBezTo>
                    <a:pt x="46" y="2"/>
                    <a:pt x="0" y="49"/>
                    <a:pt x="0" y="105"/>
                  </a:cubicBezTo>
                  <a:cubicBezTo>
                    <a:pt x="1" y="162"/>
                    <a:pt x="49" y="208"/>
                    <a:pt x="107" y="207"/>
                  </a:cubicBezTo>
                  <a:cubicBezTo>
                    <a:pt x="164" y="206"/>
                    <a:pt x="211" y="159"/>
                    <a:pt x="210" y="102"/>
                  </a:cubicBezTo>
                  <a:cubicBezTo>
                    <a:pt x="209" y="46"/>
                    <a:pt x="162" y="0"/>
                    <a:pt x="104" y="1"/>
                  </a:cubicBezTo>
                  <a:close/>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1" name="íšḻíḋé"/>
            <p:cNvSpPr/>
            <p:nvPr/>
          </p:nvSpPr>
          <p:spPr bwMode="auto">
            <a:xfrm rot="2700000">
              <a:off x="3937239" y="2257590"/>
              <a:ext cx="489100" cy="130649"/>
            </a:xfrm>
            <a:custGeom>
              <a:avLst/>
              <a:gdLst>
                <a:gd name="T0" fmla="*/ 13 w 239"/>
                <a:gd name="T1" fmla="*/ 20 h 63"/>
                <a:gd name="T2" fmla="*/ 0 w 239"/>
                <a:gd name="T3" fmla="*/ 63 h 63"/>
                <a:gd name="T4" fmla="*/ 239 w 239"/>
                <a:gd name="T5" fmla="*/ 48 h 63"/>
                <a:gd name="T6" fmla="*/ 239 w 239"/>
                <a:gd name="T7" fmla="*/ 0 h 63"/>
                <a:gd name="T8" fmla="*/ 13 w 239"/>
                <a:gd name="T9" fmla="*/ 20 h 63"/>
              </a:gdLst>
              <a:ahLst/>
              <a:cxnLst>
                <a:cxn ang="0">
                  <a:pos x="T0" y="T1"/>
                </a:cxn>
                <a:cxn ang="0">
                  <a:pos x="T2" y="T3"/>
                </a:cxn>
                <a:cxn ang="0">
                  <a:pos x="T4" y="T5"/>
                </a:cxn>
                <a:cxn ang="0">
                  <a:pos x="T6" y="T7"/>
                </a:cxn>
                <a:cxn ang="0">
                  <a:pos x="T8" y="T9"/>
                </a:cxn>
              </a:cxnLst>
              <a:rect l="0" t="0" r="r" b="b"/>
              <a:pathLst>
                <a:path w="239" h="63">
                  <a:moveTo>
                    <a:pt x="13" y="20"/>
                  </a:moveTo>
                  <a:cubicBezTo>
                    <a:pt x="0" y="63"/>
                    <a:pt x="0" y="63"/>
                    <a:pt x="0" y="63"/>
                  </a:cubicBezTo>
                  <a:cubicBezTo>
                    <a:pt x="0" y="63"/>
                    <a:pt x="104" y="50"/>
                    <a:pt x="239" y="48"/>
                  </a:cubicBezTo>
                  <a:cubicBezTo>
                    <a:pt x="239" y="0"/>
                    <a:pt x="239" y="0"/>
                    <a:pt x="239" y="0"/>
                  </a:cubicBezTo>
                  <a:cubicBezTo>
                    <a:pt x="159" y="0"/>
                    <a:pt x="74" y="4"/>
                    <a:pt x="13" y="20"/>
                  </a:cubicBezTo>
                  <a:close/>
                </a:path>
              </a:pathLst>
            </a:custGeom>
            <a:solidFill>
              <a:schemeClr val="bg1">
                <a:lumMod val="75000"/>
              </a:schemeClr>
            </a:solidFill>
            <a:ln>
              <a:noFill/>
            </a:ln>
          </p:spPr>
          <p:txBody>
            <a:bodyPr vert="horz" wrap="square" lIns="91440" tIns="45720" rIns="91440" bIns="45720" numCol="1" anchor="t" anchorCtr="0" compatLnSpc="1">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2" name="is1ídê"/>
            <p:cNvSpPr/>
            <p:nvPr/>
          </p:nvSpPr>
          <p:spPr bwMode="auto">
            <a:xfrm rot="2700000">
              <a:off x="4278872" y="2616955"/>
              <a:ext cx="525951" cy="127300"/>
            </a:xfrm>
            <a:custGeom>
              <a:avLst/>
              <a:gdLst>
                <a:gd name="T0" fmla="*/ 257 w 257"/>
                <a:gd name="T1" fmla="*/ 61 h 61"/>
                <a:gd name="T2" fmla="*/ 235 w 257"/>
                <a:gd name="T3" fmla="*/ 13 h 61"/>
                <a:gd name="T4" fmla="*/ 0 w 257"/>
                <a:gd name="T5" fmla="*/ 0 h 61"/>
                <a:gd name="T6" fmla="*/ 0 w 257"/>
                <a:gd name="T7" fmla="*/ 48 h 61"/>
                <a:gd name="T8" fmla="*/ 257 w 257"/>
                <a:gd name="T9" fmla="*/ 61 h 61"/>
              </a:gdLst>
              <a:ahLst/>
              <a:cxnLst>
                <a:cxn ang="0">
                  <a:pos x="T0" y="T1"/>
                </a:cxn>
                <a:cxn ang="0">
                  <a:pos x="T2" y="T3"/>
                </a:cxn>
                <a:cxn ang="0">
                  <a:pos x="T4" y="T5"/>
                </a:cxn>
                <a:cxn ang="0">
                  <a:pos x="T6" y="T7"/>
                </a:cxn>
                <a:cxn ang="0">
                  <a:pos x="T8" y="T9"/>
                </a:cxn>
              </a:cxnLst>
              <a:rect l="0" t="0" r="r" b="b"/>
              <a:pathLst>
                <a:path w="257" h="61">
                  <a:moveTo>
                    <a:pt x="257" y="61"/>
                  </a:moveTo>
                  <a:cubicBezTo>
                    <a:pt x="235" y="13"/>
                    <a:pt x="235" y="13"/>
                    <a:pt x="235" y="13"/>
                  </a:cubicBezTo>
                  <a:cubicBezTo>
                    <a:pt x="235" y="13"/>
                    <a:pt x="123" y="1"/>
                    <a:pt x="0" y="0"/>
                  </a:cubicBezTo>
                  <a:cubicBezTo>
                    <a:pt x="0" y="48"/>
                    <a:pt x="0" y="48"/>
                    <a:pt x="0" y="48"/>
                  </a:cubicBezTo>
                  <a:cubicBezTo>
                    <a:pt x="80" y="47"/>
                    <a:pt x="171" y="49"/>
                    <a:pt x="257" y="61"/>
                  </a:cubicBezTo>
                  <a:close/>
                </a:path>
              </a:pathLst>
            </a:custGeom>
            <a:solidFill>
              <a:schemeClr val="bg1">
                <a:lumMod val="65000"/>
              </a:schemeClr>
            </a:solidFill>
            <a:ln>
              <a:noFill/>
            </a:ln>
          </p:spPr>
          <p:txBody>
            <a:bodyPr vert="horz" wrap="square" lIns="91440" tIns="45720" rIns="91440" bIns="45720" numCol="1" anchor="t" anchorCtr="0" compatLnSpc="1">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sp>
          <p:nvSpPr>
            <p:cNvPr id="43" name="ïṩḷiďê"/>
            <p:cNvSpPr/>
            <p:nvPr/>
          </p:nvSpPr>
          <p:spPr bwMode="auto">
            <a:xfrm rot="2700000">
              <a:off x="4238448" y="1682205"/>
              <a:ext cx="462300" cy="743701"/>
            </a:xfrm>
            <a:custGeom>
              <a:avLst/>
              <a:gdLst>
                <a:gd name="T0" fmla="*/ 0 w 226"/>
                <a:gd name="T1" fmla="*/ 363 h 363"/>
                <a:gd name="T2" fmla="*/ 226 w 226"/>
                <a:gd name="T3" fmla="*/ 352 h 363"/>
                <a:gd name="T4" fmla="*/ 226 w 226"/>
                <a:gd name="T5" fmla="*/ 0 h 363"/>
                <a:gd name="T6" fmla="*/ 0 w 226"/>
                <a:gd name="T7" fmla="*/ 363 h 363"/>
              </a:gdLst>
              <a:ahLst/>
              <a:cxnLst>
                <a:cxn ang="0">
                  <a:pos x="T0" y="T1"/>
                </a:cxn>
                <a:cxn ang="0">
                  <a:pos x="T2" y="T3"/>
                </a:cxn>
                <a:cxn ang="0">
                  <a:pos x="T4" y="T5"/>
                </a:cxn>
                <a:cxn ang="0">
                  <a:pos x="T6" y="T7"/>
                </a:cxn>
              </a:cxnLst>
              <a:rect l="0" t="0" r="r" b="b"/>
              <a:pathLst>
                <a:path w="226" h="363">
                  <a:moveTo>
                    <a:pt x="0" y="363"/>
                  </a:moveTo>
                  <a:cubicBezTo>
                    <a:pt x="74" y="357"/>
                    <a:pt x="149" y="353"/>
                    <a:pt x="226" y="352"/>
                  </a:cubicBezTo>
                  <a:cubicBezTo>
                    <a:pt x="226" y="0"/>
                    <a:pt x="226" y="0"/>
                    <a:pt x="226" y="0"/>
                  </a:cubicBezTo>
                  <a:cubicBezTo>
                    <a:pt x="132" y="83"/>
                    <a:pt x="53" y="209"/>
                    <a:pt x="0" y="363"/>
                  </a:cubicBezTo>
                  <a:close/>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4" name="ïṩḻïḋê"/>
            <p:cNvSpPr/>
            <p:nvPr/>
          </p:nvSpPr>
          <p:spPr bwMode="auto">
            <a:xfrm rot="2700000">
              <a:off x="4568813" y="2017476"/>
              <a:ext cx="479051" cy="726950"/>
            </a:xfrm>
            <a:custGeom>
              <a:avLst/>
              <a:gdLst>
                <a:gd name="T0" fmla="*/ 0 w 235"/>
                <a:gd name="T1" fmla="*/ 0 h 356"/>
                <a:gd name="T2" fmla="*/ 0 w 235"/>
                <a:gd name="T3" fmla="*/ 352 h 356"/>
                <a:gd name="T4" fmla="*/ 5 w 235"/>
                <a:gd name="T5" fmla="*/ 352 h 356"/>
                <a:gd name="T6" fmla="*/ 235 w 235"/>
                <a:gd name="T7" fmla="*/ 356 h 356"/>
                <a:gd name="T8" fmla="*/ 0 w 235"/>
                <a:gd name="T9" fmla="*/ 0 h 356"/>
              </a:gdLst>
              <a:ahLst/>
              <a:cxnLst>
                <a:cxn ang="0">
                  <a:pos x="T0" y="T1"/>
                </a:cxn>
                <a:cxn ang="0">
                  <a:pos x="T2" y="T3"/>
                </a:cxn>
                <a:cxn ang="0">
                  <a:pos x="T4" y="T5"/>
                </a:cxn>
                <a:cxn ang="0">
                  <a:pos x="T6" y="T7"/>
                </a:cxn>
                <a:cxn ang="0">
                  <a:pos x="T8" y="T9"/>
                </a:cxn>
              </a:cxnLst>
              <a:rect l="0" t="0" r="r" b="b"/>
              <a:pathLst>
                <a:path w="235" h="356">
                  <a:moveTo>
                    <a:pt x="0" y="0"/>
                  </a:moveTo>
                  <a:cubicBezTo>
                    <a:pt x="0" y="352"/>
                    <a:pt x="0" y="352"/>
                    <a:pt x="0" y="352"/>
                  </a:cubicBezTo>
                  <a:cubicBezTo>
                    <a:pt x="1" y="352"/>
                    <a:pt x="3" y="352"/>
                    <a:pt x="5" y="352"/>
                  </a:cubicBezTo>
                  <a:cubicBezTo>
                    <a:pt x="83" y="351"/>
                    <a:pt x="160" y="353"/>
                    <a:pt x="235" y="356"/>
                  </a:cubicBezTo>
                  <a:cubicBezTo>
                    <a:pt x="178" y="204"/>
                    <a:pt x="96" y="80"/>
                    <a:pt x="0" y="0"/>
                  </a:cubicBezTo>
                  <a:close/>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5" name="ïṥḻïḋê"/>
            <p:cNvSpPr/>
            <p:nvPr/>
          </p:nvSpPr>
          <p:spPr bwMode="auto">
            <a:xfrm rot="2700000">
              <a:off x="2147283" y="3876004"/>
              <a:ext cx="1259601" cy="499149"/>
            </a:xfrm>
            <a:custGeom>
              <a:avLst/>
              <a:gdLst>
                <a:gd name="T0" fmla="*/ 532 w 616"/>
                <a:gd name="T1" fmla="*/ 0 h 244"/>
                <a:gd name="T2" fmla="*/ 451 w 616"/>
                <a:gd name="T3" fmla="*/ 29 h 244"/>
                <a:gd name="T4" fmla="*/ 451 w 616"/>
                <a:gd name="T5" fmla="*/ 29 h 244"/>
                <a:gd name="T6" fmla="*/ 173 w 616"/>
                <a:gd name="T7" fmla="*/ 31 h 244"/>
                <a:gd name="T8" fmla="*/ 173 w 616"/>
                <a:gd name="T9" fmla="*/ 31 h 244"/>
                <a:gd name="T10" fmla="*/ 84 w 616"/>
                <a:gd name="T11" fmla="*/ 0 h 244"/>
                <a:gd name="T12" fmla="*/ 45 w 616"/>
                <a:gd name="T13" fmla="*/ 167 h 244"/>
                <a:gd name="T14" fmla="*/ 117 w 616"/>
                <a:gd name="T15" fmla="*/ 204 h 244"/>
                <a:gd name="T16" fmla="*/ 117 w 616"/>
                <a:gd name="T17" fmla="*/ 204 h 244"/>
                <a:gd name="T18" fmla="*/ 153 w 616"/>
                <a:gd name="T19" fmla="*/ 211 h 244"/>
                <a:gd name="T20" fmla="*/ 153 w 616"/>
                <a:gd name="T21" fmla="*/ 211 h 244"/>
                <a:gd name="T22" fmla="*/ 481 w 616"/>
                <a:gd name="T23" fmla="*/ 208 h 244"/>
                <a:gd name="T24" fmla="*/ 499 w 616"/>
                <a:gd name="T25" fmla="*/ 204 h 244"/>
                <a:gd name="T26" fmla="*/ 499 w 616"/>
                <a:gd name="T27" fmla="*/ 204 h 244"/>
                <a:gd name="T28" fmla="*/ 571 w 616"/>
                <a:gd name="T29" fmla="*/ 167 h 244"/>
                <a:gd name="T30" fmla="*/ 532 w 616"/>
                <a:gd name="T31"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244">
                  <a:moveTo>
                    <a:pt x="532" y="0"/>
                  </a:moveTo>
                  <a:cubicBezTo>
                    <a:pt x="505" y="13"/>
                    <a:pt x="477" y="23"/>
                    <a:pt x="451" y="29"/>
                  </a:cubicBezTo>
                  <a:cubicBezTo>
                    <a:pt x="451" y="29"/>
                    <a:pt x="451" y="29"/>
                    <a:pt x="451" y="29"/>
                  </a:cubicBezTo>
                  <a:cubicBezTo>
                    <a:pt x="305" y="73"/>
                    <a:pt x="173" y="31"/>
                    <a:pt x="173" y="31"/>
                  </a:cubicBezTo>
                  <a:cubicBezTo>
                    <a:pt x="173" y="31"/>
                    <a:pt x="173" y="31"/>
                    <a:pt x="173" y="31"/>
                  </a:cubicBezTo>
                  <a:cubicBezTo>
                    <a:pt x="144" y="24"/>
                    <a:pt x="114" y="15"/>
                    <a:pt x="84" y="0"/>
                  </a:cubicBezTo>
                  <a:cubicBezTo>
                    <a:pt x="84" y="0"/>
                    <a:pt x="0" y="106"/>
                    <a:pt x="45" y="167"/>
                  </a:cubicBezTo>
                  <a:cubicBezTo>
                    <a:pt x="45" y="167"/>
                    <a:pt x="58" y="191"/>
                    <a:pt x="117" y="204"/>
                  </a:cubicBezTo>
                  <a:cubicBezTo>
                    <a:pt x="117" y="204"/>
                    <a:pt x="117" y="204"/>
                    <a:pt x="117" y="204"/>
                  </a:cubicBezTo>
                  <a:cubicBezTo>
                    <a:pt x="128" y="207"/>
                    <a:pt x="141" y="209"/>
                    <a:pt x="153" y="211"/>
                  </a:cubicBezTo>
                  <a:cubicBezTo>
                    <a:pt x="153" y="211"/>
                    <a:pt x="153" y="211"/>
                    <a:pt x="153" y="211"/>
                  </a:cubicBezTo>
                  <a:cubicBezTo>
                    <a:pt x="153" y="211"/>
                    <a:pt x="303" y="244"/>
                    <a:pt x="481" y="208"/>
                  </a:cubicBezTo>
                  <a:cubicBezTo>
                    <a:pt x="487" y="207"/>
                    <a:pt x="493" y="206"/>
                    <a:pt x="499" y="204"/>
                  </a:cubicBezTo>
                  <a:cubicBezTo>
                    <a:pt x="499" y="204"/>
                    <a:pt x="499" y="204"/>
                    <a:pt x="499" y="204"/>
                  </a:cubicBezTo>
                  <a:cubicBezTo>
                    <a:pt x="558" y="191"/>
                    <a:pt x="571" y="167"/>
                    <a:pt x="571" y="167"/>
                  </a:cubicBezTo>
                  <a:cubicBezTo>
                    <a:pt x="616" y="106"/>
                    <a:pt x="532" y="0"/>
                    <a:pt x="532" y="0"/>
                  </a:cubicBezTo>
                  <a:close/>
                </a:path>
              </a:pathLst>
            </a:custGeom>
            <a:solidFill>
              <a:schemeClr val="accent1"/>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6" name="íśḷïďè"/>
            <p:cNvSpPr/>
            <p:nvPr/>
          </p:nvSpPr>
          <p:spPr bwMode="auto">
            <a:xfrm rot="2700000">
              <a:off x="2634604" y="3292523"/>
              <a:ext cx="164151" cy="1450551"/>
            </a:xfrm>
            <a:custGeom>
              <a:avLst/>
              <a:gdLst>
                <a:gd name="T0" fmla="*/ 0 w 79"/>
                <a:gd name="T1" fmla="*/ 354 h 708"/>
                <a:gd name="T2" fmla="*/ 79 w 79"/>
                <a:gd name="T3" fmla="*/ 708 h 708"/>
                <a:gd name="T4" fmla="*/ 79 w 79"/>
                <a:gd name="T5" fmla="*/ 0 h 708"/>
                <a:gd name="T6" fmla="*/ 0 w 79"/>
                <a:gd name="T7" fmla="*/ 354 h 708"/>
              </a:gdLst>
              <a:ahLst/>
              <a:cxnLst>
                <a:cxn ang="0">
                  <a:pos x="T0" y="T1"/>
                </a:cxn>
                <a:cxn ang="0">
                  <a:pos x="T2" y="T3"/>
                </a:cxn>
                <a:cxn ang="0">
                  <a:pos x="T4" y="T5"/>
                </a:cxn>
                <a:cxn ang="0">
                  <a:pos x="T6" y="T7"/>
                </a:cxn>
              </a:cxnLst>
              <a:rect l="0" t="0" r="r" b="b"/>
              <a:pathLst>
                <a:path w="79" h="708">
                  <a:moveTo>
                    <a:pt x="0" y="354"/>
                  </a:moveTo>
                  <a:cubicBezTo>
                    <a:pt x="0" y="550"/>
                    <a:pt x="79" y="708"/>
                    <a:pt x="79" y="708"/>
                  </a:cubicBezTo>
                  <a:cubicBezTo>
                    <a:pt x="79" y="0"/>
                    <a:pt x="79" y="0"/>
                    <a:pt x="79" y="0"/>
                  </a:cubicBezTo>
                  <a:cubicBezTo>
                    <a:pt x="79" y="0"/>
                    <a:pt x="0" y="159"/>
                    <a:pt x="0" y="354"/>
                  </a:cubicBezTo>
                  <a:close/>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47" name="isḻïḓê"/>
            <p:cNvSpPr/>
            <p:nvPr/>
          </p:nvSpPr>
          <p:spPr bwMode="auto">
            <a:xfrm rot="2700000">
              <a:off x="2751167" y="3407410"/>
              <a:ext cx="160800" cy="1450551"/>
            </a:xfrm>
            <a:custGeom>
              <a:avLst/>
              <a:gdLst>
                <a:gd name="T0" fmla="*/ 0 w 79"/>
                <a:gd name="T1" fmla="*/ 0 h 708"/>
                <a:gd name="T2" fmla="*/ 0 w 79"/>
                <a:gd name="T3" fmla="*/ 708 h 708"/>
                <a:gd name="T4" fmla="*/ 79 w 79"/>
                <a:gd name="T5" fmla="*/ 354 h 708"/>
                <a:gd name="T6" fmla="*/ 0 w 79"/>
                <a:gd name="T7" fmla="*/ 0 h 708"/>
              </a:gdLst>
              <a:ahLst/>
              <a:cxnLst>
                <a:cxn ang="0">
                  <a:pos x="T0" y="T1"/>
                </a:cxn>
                <a:cxn ang="0">
                  <a:pos x="T2" y="T3"/>
                </a:cxn>
                <a:cxn ang="0">
                  <a:pos x="T4" y="T5"/>
                </a:cxn>
                <a:cxn ang="0">
                  <a:pos x="T6" y="T7"/>
                </a:cxn>
              </a:cxnLst>
              <a:rect l="0" t="0" r="r" b="b"/>
              <a:pathLst>
                <a:path w="79" h="708">
                  <a:moveTo>
                    <a:pt x="0" y="0"/>
                  </a:moveTo>
                  <a:cubicBezTo>
                    <a:pt x="0" y="708"/>
                    <a:pt x="0" y="708"/>
                    <a:pt x="0" y="708"/>
                  </a:cubicBezTo>
                  <a:cubicBezTo>
                    <a:pt x="0" y="708"/>
                    <a:pt x="79" y="550"/>
                    <a:pt x="79" y="354"/>
                  </a:cubicBezTo>
                  <a:cubicBezTo>
                    <a:pt x="79" y="159"/>
                    <a:pt x="0" y="0"/>
                    <a:pt x="0" y="0"/>
                  </a:cubicBezTo>
                  <a:close/>
                </a:path>
              </a:pathLst>
            </a:custGeom>
            <a:solidFill>
              <a:schemeClr val="accent1">
                <a:lumMod val="75000"/>
              </a:schemeClr>
            </a:solidFill>
            <a:ln>
              <a:noFill/>
            </a:ln>
          </p:spPr>
          <p:txBody>
            <a:bodyPr vert="horz" wrap="square" lIns="91440" tIns="45720" rIns="91440" bIns="45720" numCol="1" anchor="t" anchorCtr="0" compatLnSpc="1">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dirty="0"/>
            </a:p>
          </p:txBody>
        </p:sp>
      </p:grpSp>
      <p:cxnSp>
        <p:nvCxnSpPr>
          <p:cNvPr id="5" name="直接连接符 4"/>
          <p:cNvCxnSpPr>
            <a:stCxn id="44" idx="3"/>
          </p:cNvCxnSpPr>
          <p:nvPr/>
        </p:nvCxnSpPr>
        <p:spPr>
          <a:xfrm>
            <a:off x="4530193" y="2807337"/>
            <a:ext cx="699029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36" idx="13"/>
          </p:cNvCxnSpPr>
          <p:nvPr/>
        </p:nvCxnSpPr>
        <p:spPr>
          <a:xfrm>
            <a:off x="3908681" y="4812690"/>
            <a:ext cx="7611807"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7" name="ïsľíḑê"/>
          <p:cNvGrpSpPr/>
          <p:nvPr/>
        </p:nvGrpSpPr>
        <p:grpSpPr>
          <a:xfrm>
            <a:off x="5098847" y="2361901"/>
            <a:ext cx="2683078" cy="1085015"/>
            <a:chOff x="5098847" y="2361901"/>
            <a:chExt cx="2683078" cy="1085015"/>
          </a:xfrm>
        </p:grpSpPr>
        <p:sp>
          <p:nvSpPr>
            <p:cNvPr id="21" name="íṥļïḓê"/>
            <p:cNvSpPr/>
            <p:nvPr/>
          </p:nvSpPr>
          <p:spPr bwMode="auto">
            <a:xfrm>
              <a:off x="5098847" y="2786508"/>
              <a:ext cx="2683078" cy="660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100" dirty="0"/>
                <a:t>授权码可以自己设置，也可以通过“刷新”按钮系统自动生成</a:t>
              </a:r>
              <a:endParaRPr lang="en-US" altLang="zh-CN" sz="1100" dirty="0"/>
            </a:p>
          </p:txBody>
        </p:sp>
        <p:sp>
          <p:nvSpPr>
            <p:cNvPr id="22" name="ï$1íḍê"/>
            <p:cNvSpPr txBox="1"/>
            <p:nvPr/>
          </p:nvSpPr>
          <p:spPr bwMode="auto">
            <a:xfrm>
              <a:off x="5098847" y="2361901"/>
              <a:ext cx="2683078"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t>01.</a:t>
              </a:r>
              <a:r>
                <a:rPr lang="zh-CN" altLang="en-US" b="1" dirty="0"/>
                <a:t>生成</a:t>
              </a:r>
              <a:endParaRPr lang="en-US" altLang="zh-CN" b="1" dirty="0"/>
            </a:p>
          </p:txBody>
        </p:sp>
      </p:grpSp>
      <p:grpSp>
        <p:nvGrpSpPr>
          <p:cNvPr id="8" name="íS1íḍe"/>
          <p:cNvGrpSpPr/>
          <p:nvPr/>
        </p:nvGrpSpPr>
        <p:grpSpPr>
          <a:xfrm>
            <a:off x="8835822" y="2361901"/>
            <a:ext cx="2683078" cy="1085015"/>
            <a:chOff x="8835822" y="2361901"/>
            <a:chExt cx="2683078" cy="1085015"/>
          </a:xfrm>
        </p:grpSpPr>
        <p:sp>
          <p:nvSpPr>
            <p:cNvPr id="19" name="íṣḷiḑê"/>
            <p:cNvSpPr/>
            <p:nvPr/>
          </p:nvSpPr>
          <p:spPr bwMode="auto">
            <a:xfrm>
              <a:off x="8835822" y="2786508"/>
              <a:ext cx="2683078" cy="660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t>授权码生成后一定要注意留痕（统一记录到其他地方），因为生成后的授权码在前台看不到，在后台是密文处理看不出来</a:t>
              </a:r>
              <a:endParaRPr lang="en-US" altLang="zh-CN" sz="1100" dirty="0"/>
            </a:p>
          </p:txBody>
        </p:sp>
        <p:sp>
          <p:nvSpPr>
            <p:cNvPr id="20" name="ïṡḻíďê"/>
            <p:cNvSpPr txBox="1"/>
            <p:nvPr/>
          </p:nvSpPr>
          <p:spPr bwMode="auto">
            <a:xfrm>
              <a:off x="8835822" y="2361901"/>
              <a:ext cx="2683078"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t>02.</a:t>
              </a:r>
              <a:r>
                <a:rPr lang="zh-CN" altLang="en-US" b="1" dirty="0"/>
                <a:t>留痕</a:t>
              </a:r>
              <a:endParaRPr lang="en-US" altLang="zh-CN" b="1" dirty="0"/>
            </a:p>
          </p:txBody>
        </p:sp>
      </p:grpSp>
      <p:grpSp>
        <p:nvGrpSpPr>
          <p:cNvPr id="9" name="iṣliḓè"/>
          <p:cNvGrpSpPr/>
          <p:nvPr/>
        </p:nvGrpSpPr>
        <p:grpSpPr>
          <a:xfrm>
            <a:off x="5098847" y="4382793"/>
            <a:ext cx="2683078" cy="1085015"/>
            <a:chOff x="5098847" y="4382793"/>
            <a:chExt cx="2683078" cy="1085015"/>
          </a:xfrm>
        </p:grpSpPr>
        <p:sp>
          <p:nvSpPr>
            <p:cNvPr id="17" name="ïSļíďê"/>
            <p:cNvSpPr/>
            <p:nvPr/>
          </p:nvSpPr>
          <p:spPr bwMode="auto">
            <a:xfrm>
              <a:off x="5098847" y="4807400"/>
              <a:ext cx="2683078" cy="660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100" dirty="0"/>
                <a:t>授权码生成好后提供给客户端供应商、中继厂商或者程序化客户</a:t>
              </a:r>
            </a:p>
          </p:txBody>
        </p:sp>
        <p:sp>
          <p:nvSpPr>
            <p:cNvPr id="18" name="isḷiḋé"/>
            <p:cNvSpPr txBox="1"/>
            <p:nvPr/>
          </p:nvSpPr>
          <p:spPr bwMode="auto">
            <a:xfrm>
              <a:off x="5098847" y="4382793"/>
              <a:ext cx="2683078"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t>03.</a:t>
              </a:r>
              <a:r>
                <a:rPr lang="zh-CN" altLang="en-US" b="1" dirty="0"/>
                <a:t>告知</a:t>
              </a:r>
              <a:endParaRPr lang="en-US" altLang="zh-CN" b="1" dirty="0"/>
            </a:p>
          </p:txBody>
        </p:sp>
      </p:grpSp>
      <p:grpSp>
        <p:nvGrpSpPr>
          <p:cNvPr id="10" name="îṡ1îḑè"/>
          <p:cNvGrpSpPr/>
          <p:nvPr/>
        </p:nvGrpSpPr>
        <p:grpSpPr>
          <a:xfrm>
            <a:off x="8835822" y="4382793"/>
            <a:ext cx="2683078" cy="1085015"/>
            <a:chOff x="8835822" y="4382793"/>
            <a:chExt cx="2683078" cy="1085015"/>
          </a:xfrm>
        </p:grpSpPr>
        <p:sp>
          <p:nvSpPr>
            <p:cNvPr id="15" name="ísḷiďe"/>
            <p:cNvSpPr/>
            <p:nvPr/>
          </p:nvSpPr>
          <p:spPr bwMode="auto">
            <a:xfrm>
              <a:off x="8835822" y="4807400"/>
              <a:ext cx="2683078" cy="660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endParaRPr lang="en-US" altLang="zh-CN" sz="1100" dirty="0"/>
            </a:p>
          </p:txBody>
        </p:sp>
        <p:sp>
          <p:nvSpPr>
            <p:cNvPr id="16" name="î$ḻïḑe"/>
            <p:cNvSpPr txBox="1"/>
            <p:nvPr/>
          </p:nvSpPr>
          <p:spPr bwMode="auto">
            <a:xfrm>
              <a:off x="8835822" y="4382793"/>
              <a:ext cx="2683078"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b="1" dirty="0"/>
                <a:t>04.</a:t>
              </a:r>
              <a:r>
                <a:rPr lang="zh-CN" altLang="en-US" b="1" dirty="0"/>
                <a:t>验证</a:t>
              </a:r>
              <a:endParaRPr lang="en-US" altLang="zh-CN" b="1" dirty="0"/>
            </a:p>
          </p:txBody>
        </p:sp>
      </p:grpSp>
      <p:sp>
        <p:nvSpPr>
          <p:cNvPr id="11" name="îSļidè"/>
          <p:cNvSpPr/>
          <p:nvPr/>
        </p:nvSpPr>
        <p:spPr>
          <a:xfrm>
            <a:off x="6273596" y="1940555"/>
            <a:ext cx="333580" cy="439862"/>
          </a:xfrm>
          <a:custGeom>
            <a:avLst/>
            <a:gdLst>
              <a:gd name="T0" fmla="*/ 5865 w 5865"/>
              <a:gd name="T1" fmla="*/ 2933 h 7746"/>
              <a:gd name="T2" fmla="*/ 2933 w 5865"/>
              <a:gd name="T3" fmla="*/ 0 h 7746"/>
              <a:gd name="T4" fmla="*/ 0 w 5865"/>
              <a:gd name="T5" fmla="*/ 2933 h 7746"/>
              <a:gd name="T6" fmla="*/ 1518 w 5865"/>
              <a:gd name="T7" fmla="*/ 5501 h 7746"/>
              <a:gd name="T8" fmla="*/ 1443 w 5865"/>
              <a:gd name="T9" fmla="*/ 5541 h 7746"/>
              <a:gd name="T10" fmla="*/ 778 w 5865"/>
              <a:gd name="T11" fmla="*/ 5855 h 7746"/>
              <a:gd name="T12" fmla="*/ 166 w 5865"/>
              <a:gd name="T13" fmla="*/ 6312 h 7746"/>
              <a:gd name="T14" fmla="*/ 160 w 5865"/>
              <a:gd name="T15" fmla="*/ 6367 h 7746"/>
              <a:gd name="T16" fmla="*/ 160 w 5865"/>
              <a:gd name="T17" fmla="*/ 7746 h 7746"/>
              <a:gd name="T18" fmla="*/ 2965 w 5865"/>
              <a:gd name="T19" fmla="*/ 7746 h 7746"/>
              <a:gd name="T20" fmla="*/ 5642 w 5865"/>
              <a:gd name="T21" fmla="*/ 7746 h 7746"/>
              <a:gd name="T22" fmla="*/ 5770 w 5865"/>
              <a:gd name="T23" fmla="*/ 7746 h 7746"/>
              <a:gd name="T24" fmla="*/ 5770 w 5865"/>
              <a:gd name="T25" fmla="*/ 6367 h 7746"/>
              <a:gd name="T26" fmla="*/ 5113 w 5865"/>
              <a:gd name="T27" fmla="*/ 5823 h 7746"/>
              <a:gd name="T28" fmla="*/ 4502 w 5865"/>
              <a:gd name="T29" fmla="*/ 5529 h 7746"/>
              <a:gd name="T30" fmla="*/ 4397 w 5865"/>
              <a:gd name="T31" fmla="*/ 5473 h 7746"/>
              <a:gd name="T32" fmla="*/ 5865 w 5865"/>
              <a:gd name="T33" fmla="*/ 2933 h 7746"/>
              <a:gd name="T34" fmla="*/ 4289 w 5865"/>
              <a:gd name="T35" fmla="*/ 3850 h 7746"/>
              <a:gd name="T36" fmla="*/ 4785 w 5865"/>
              <a:gd name="T37" fmla="*/ 3401 h 7746"/>
              <a:gd name="T38" fmla="*/ 4575 w 5865"/>
              <a:gd name="T39" fmla="*/ 2795 h 7746"/>
              <a:gd name="T40" fmla="*/ 4183 w 5865"/>
              <a:gd name="T41" fmla="*/ 1675 h 7746"/>
              <a:gd name="T42" fmla="*/ 2949 w 5865"/>
              <a:gd name="T43" fmla="*/ 1100 h 7746"/>
              <a:gd name="T44" fmla="*/ 1756 w 5865"/>
              <a:gd name="T45" fmla="*/ 1641 h 7746"/>
              <a:gd name="T46" fmla="*/ 1326 w 5865"/>
              <a:gd name="T47" fmla="*/ 2773 h 7746"/>
              <a:gd name="T48" fmla="*/ 1101 w 5865"/>
              <a:gd name="T49" fmla="*/ 3014 h 7746"/>
              <a:gd name="T50" fmla="*/ 1087 w 5865"/>
              <a:gd name="T51" fmla="*/ 3427 h 7746"/>
              <a:gd name="T52" fmla="*/ 1599 w 5865"/>
              <a:gd name="T53" fmla="*/ 3847 h 7746"/>
              <a:gd name="T54" fmla="*/ 2291 w 5865"/>
              <a:gd name="T55" fmla="*/ 4612 h 7746"/>
              <a:gd name="T56" fmla="*/ 2283 w 5865"/>
              <a:gd name="T57" fmla="*/ 4631 h 7746"/>
              <a:gd name="T58" fmla="*/ 2075 w 5865"/>
              <a:gd name="T59" fmla="*/ 5062 h 7746"/>
              <a:gd name="T60" fmla="*/ 670 w 5865"/>
              <a:gd name="T61" fmla="*/ 2948 h 7746"/>
              <a:gd name="T62" fmla="*/ 2965 w 5865"/>
              <a:gd name="T63" fmla="*/ 653 h 7746"/>
              <a:gd name="T64" fmla="*/ 5260 w 5865"/>
              <a:gd name="T65" fmla="*/ 2948 h 7746"/>
              <a:gd name="T66" fmla="*/ 3877 w 5865"/>
              <a:gd name="T67" fmla="*/ 5053 h 7746"/>
              <a:gd name="T68" fmla="*/ 3679 w 5865"/>
              <a:gd name="T69" fmla="*/ 4647 h 7746"/>
              <a:gd name="T70" fmla="*/ 3659 w 5865"/>
              <a:gd name="T71" fmla="*/ 4598 h 7746"/>
              <a:gd name="T72" fmla="*/ 4289 w 5865"/>
              <a:gd name="T73" fmla="*/ 3850 h 7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65" h="7746">
                <a:moveTo>
                  <a:pt x="5865" y="2933"/>
                </a:moveTo>
                <a:cubicBezTo>
                  <a:pt x="5865" y="1316"/>
                  <a:pt x="4550" y="0"/>
                  <a:pt x="2933" y="0"/>
                </a:cubicBezTo>
                <a:cubicBezTo>
                  <a:pt x="1316" y="0"/>
                  <a:pt x="0" y="1316"/>
                  <a:pt x="0" y="2933"/>
                </a:cubicBezTo>
                <a:cubicBezTo>
                  <a:pt x="0" y="4011"/>
                  <a:pt x="579" y="4984"/>
                  <a:pt x="1518" y="5501"/>
                </a:cubicBezTo>
                <a:cubicBezTo>
                  <a:pt x="1494" y="5515"/>
                  <a:pt x="1469" y="5528"/>
                  <a:pt x="1443" y="5541"/>
                </a:cubicBezTo>
                <a:cubicBezTo>
                  <a:pt x="1172" y="5677"/>
                  <a:pt x="954" y="5776"/>
                  <a:pt x="778" y="5855"/>
                </a:cubicBezTo>
                <a:cubicBezTo>
                  <a:pt x="390" y="6031"/>
                  <a:pt x="196" y="6121"/>
                  <a:pt x="166" y="6312"/>
                </a:cubicBezTo>
                <a:cubicBezTo>
                  <a:pt x="163" y="6330"/>
                  <a:pt x="160" y="6347"/>
                  <a:pt x="160" y="6367"/>
                </a:cubicBezTo>
                <a:lnTo>
                  <a:pt x="160" y="7746"/>
                </a:lnTo>
                <a:lnTo>
                  <a:pt x="2965" y="7746"/>
                </a:lnTo>
                <a:lnTo>
                  <a:pt x="5642" y="7746"/>
                </a:lnTo>
                <a:lnTo>
                  <a:pt x="5770" y="7746"/>
                </a:lnTo>
                <a:lnTo>
                  <a:pt x="5770" y="6367"/>
                </a:lnTo>
                <a:cubicBezTo>
                  <a:pt x="5770" y="6128"/>
                  <a:pt x="5577" y="6039"/>
                  <a:pt x="5113" y="5823"/>
                </a:cubicBezTo>
                <a:cubicBezTo>
                  <a:pt x="4950" y="5747"/>
                  <a:pt x="4747" y="5653"/>
                  <a:pt x="4502" y="5529"/>
                </a:cubicBezTo>
                <a:cubicBezTo>
                  <a:pt x="4467" y="5512"/>
                  <a:pt x="4433" y="5493"/>
                  <a:pt x="4397" y="5473"/>
                </a:cubicBezTo>
                <a:cubicBezTo>
                  <a:pt x="5306" y="4949"/>
                  <a:pt x="5865" y="3986"/>
                  <a:pt x="5865" y="2933"/>
                </a:cubicBezTo>
                <a:close/>
                <a:moveTo>
                  <a:pt x="4289" y="3850"/>
                </a:moveTo>
                <a:cubicBezTo>
                  <a:pt x="4514" y="3851"/>
                  <a:pt x="4723" y="3664"/>
                  <a:pt x="4785" y="3401"/>
                </a:cubicBezTo>
                <a:cubicBezTo>
                  <a:pt x="4844" y="3150"/>
                  <a:pt x="4756" y="2904"/>
                  <a:pt x="4575" y="2795"/>
                </a:cubicBezTo>
                <a:cubicBezTo>
                  <a:pt x="4608" y="2393"/>
                  <a:pt x="4470" y="1997"/>
                  <a:pt x="4183" y="1675"/>
                </a:cubicBezTo>
                <a:cubicBezTo>
                  <a:pt x="3862" y="1315"/>
                  <a:pt x="3400" y="1100"/>
                  <a:pt x="2949" y="1100"/>
                </a:cubicBezTo>
                <a:cubicBezTo>
                  <a:pt x="2516" y="1100"/>
                  <a:pt x="2070" y="1302"/>
                  <a:pt x="1756" y="1641"/>
                </a:cubicBezTo>
                <a:cubicBezTo>
                  <a:pt x="1460" y="1960"/>
                  <a:pt x="1308" y="2360"/>
                  <a:pt x="1326" y="2773"/>
                </a:cubicBezTo>
                <a:cubicBezTo>
                  <a:pt x="1226" y="2816"/>
                  <a:pt x="1147" y="2900"/>
                  <a:pt x="1101" y="3014"/>
                </a:cubicBezTo>
                <a:cubicBezTo>
                  <a:pt x="1050" y="3139"/>
                  <a:pt x="1045" y="3286"/>
                  <a:pt x="1087" y="3427"/>
                </a:cubicBezTo>
                <a:cubicBezTo>
                  <a:pt x="1163" y="3682"/>
                  <a:pt x="1375" y="3859"/>
                  <a:pt x="1599" y="3847"/>
                </a:cubicBezTo>
                <a:cubicBezTo>
                  <a:pt x="1767" y="4206"/>
                  <a:pt x="1999" y="4463"/>
                  <a:pt x="2291" y="4612"/>
                </a:cubicBezTo>
                <a:cubicBezTo>
                  <a:pt x="2288" y="4618"/>
                  <a:pt x="2286" y="4625"/>
                  <a:pt x="2283" y="4631"/>
                </a:cubicBezTo>
                <a:cubicBezTo>
                  <a:pt x="2242" y="4741"/>
                  <a:pt x="2180" y="4903"/>
                  <a:pt x="2075" y="5062"/>
                </a:cubicBezTo>
                <a:cubicBezTo>
                  <a:pt x="1220" y="4703"/>
                  <a:pt x="670" y="3878"/>
                  <a:pt x="670" y="2948"/>
                </a:cubicBezTo>
                <a:cubicBezTo>
                  <a:pt x="670" y="1683"/>
                  <a:pt x="1699" y="653"/>
                  <a:pt x="2965" y="653"/>
                </a:cubicBezTo>
                <a:cubicBezTo>
                  <a:pt x="4230" y="653"/>
                  <a:pt x="5260" y="1683"/>
                  <a:pt x="5260" y="2948"/>
                </a:cubicBezTo>
                <a:cubicBezTo>
                  <a:pt x="5260" y="3868"/>
                  <a:pt x="4719" y="4689"/>
                  <a:pt x="3877" y="5053"/>
                </a:cubicBezTo>
                <a:cubicBezTo>
                  <a:pt x="3783" y="4895"/>
                  <a:pt x="3721" y="4748"/>
                  <a:pt x="3679" y="4647"/>
                </a:cubicBezTo>
                <a:cubicBezTo>
                  <a:pt x="3672" y="4629"/>
                  <a:pt x="3665" y="4613"/>
                  <a:pt x="3659" y="4598"/>
                </a:cubicBezTo>
                <a:cubicBezTo>
                  <a:pt x="3922" y="4451"/>
                  <a:pt x="4129" y="4205"/>
                  <a:pt x="4289" y="3850"/>
                </a:cubicBezTo>
                <a:close/>
              </a:path>
            </a:pathLst>
          </a:custGeom>
          <a:solidFill>
            <a:schemeClr val="accent1"/>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i="1">
              <a:solidFill>
                <a:schemeClr val="tx1"/>
              </a:solidFill>
            </a:endParaRPr>
          </a:p>
        </p:txBody>
      </p:sp>
      <p:sp>
        <p:nvSpPr>
          <p:cNvPr id="12" name="ïsļïḓé"/>
          <p:cNvSpPr/>
          <p:nvPr/>
        </p:nvSpPr>
        <p:spPr>
          <a:xfrm>
            <a:off x="10010571" y="1940555"/>
            <a:ext cx="333580" cy="439862"/>
          </a:xfrm>
          <a:custGeom>
            <a:avLst/>
            <a:gdLst>
              <a:gd name="T0" fmla="*/ 5865 w 5865"/>
              <a:gd name="T1" fmla="*/ 2933 h 7746"/>
              <a:gd name="T2" fmla="*/ 2933 w 5865"/>
              <a:gd name="T3" fmla="*/ 0 h 7746"/>
              <a:gd name="T4" fmla="*/ 0 w 5865"/>
              <a:gd name="T5" fmla="*/ 2933 h 7746"/>
              <a:gd name="T6" fmla="*/ 1518 w 5865"/>
              <a:gd name="T7" fmla="*/ 5501 h 7746"/>
              <a:gd name="T8" fmla="*/ 1443 w 5865"/>
              <a:gd name="T9" fmla="*/ 5541 h 7746"/>
              <a:gd name="T10" fmla="*/ 778 w 5865"/>
              <a:gd name="T11" fmla="*/ 5855 h 7746"/>
              <a:gd name="T12" fmla="*/ 166 w 5865"/>
              <a:gd name="T13" fmla="*/ 6312 h 7746"/>
              <a:gd name="T14" fmla="*/ 160 w 5865"/>
              <a:gd name="T15" fmla="*/ 6367 h 7746"/>
              <a:gd name="T16" fmla="*/ 160 w 5865"/>
              <a:gd name="T17" fmla="*/ 7746 h 7746"/>
              <a:gd name="T18" fmla="*/ 2965 w 5865"/>
              <a:gd name="T19" fmla="*/ 7746 h 7746"/>
              <a:gd name="T20" fmla="*/ 5642 w 5865"/>
              <a:gd name="T21" fmla="*/ 7746 h 7746"/>
              <a:gd name="T22" fmla="*/ 5770 w 5865"/>
              <a:gd name="T23" fmla="*/ 7746 h 7746"/>
              <a:gd name="T24" fmla="*/ 5770 w 5865"/>
              <a:gd name="T25" fmla="*/ 6367 h 7746"/>
              <a:gd name="T26" fmla="*/ 5113 w 5865"/>
              <a:gd name="T27" fmla="*/ 5823 h 7746"/>
              <a:gd name="T28" fmla="*/ 4502 w 5865"/>
              <a:gd name="T29" fmla="*/ 5529 h 7746"/>
              <a:gd name="T30" fmla="*/ 4397 w 5865"/>
              <a:gd name="T31" fmla="*/ 5473 h 7746"/>
              <a:gd name="T32" fmla="*/ 5865 w 5865"/>
              <a:gd name="T33" fmla="*/ 2933 h 7746"/>
              <a:gd name="T34" fmla="*/ 4289 w 5865"/>
              <a:gd name="T35" fmla="*/ 3850 h 7746"/>
              <a:gd name="T36" fmla="*/ 4785 w 5865"/>
              <a:gd name="T37" fmla="*/ 3401 h 7746"/>
              <a:gd name="T38" fmla="*/ 4575 w 5865"/>
              <a:gd name="T39" fmla="*/ 2795 h 7746"/>
              <a:gd name="T40" fmla="*/ 4183 w 5865"/>
              <a:gd name="T41" fmla="*/ 1675 h 7746"/>
              <a:gd name="T42" fmla="*/ 2949 w 5865"/>
              <a:gd name="T43" fmla="*/ 1100 h 7746"/>
              <a:gd name="T44" fmla="*/ 1756 w 5865"/>
              <a:gd name="T45" fmla="*/ 1641 h 7746"/>
              <a:gd name="T46" fmla="*/ 1326 w 5865"/>
              <a:gd name="T47" fmla="*/ 2773 h 7746"/>
              <a:gd name="T48" fmla="*/ 1101 w 5865"/>
              <a:gd name="T49" fmla="*/ 3014 h 7746"/>
              <a:gd name="T50" fmla="*/ 1087 w 5865"/>
              <a:gd name="T51" fmla="*/ 3427 h 7746"/>
              <a:gd name="T52" fmla="*/ 1599 w 5865"/>
              <a:gd name="T53" fmla="*/ 3847 h 7746"/>
              <a:gd name="T54" fmla="*/ 2291 w 5865"/>
              <a:gd name="T55" fmla="*/ 4612 h 7746"/>
              <a:gd name="T56" fmla="*/ 2283 w 5865"/>
              <a:gd name="T57" fmla="*/ 4631 h 7746"/>
              <a:gd name="T58" fmla="*/ 2075 w 5865"/>
              <a:gd name="T59" fmla="*/ 5062 h 7746"/>
              <a:gd name="T60" fmla="*/ 670 w 5865"/>
              <a:gd name="T61" fmla="*/ 2948 h 7746"/>
              <a:gd name="T62" fmla="*/ 2965 w 5865"/>
              <a:gd name="T63" fmla="*/ 653 h 7746"/>
              <a:gd name="T64" fmla="*/ 5260 w 5865"/>
              <a:gd name="T65" fmla="*/ 2948 h 7746"/>
              <a:gd name="T66" fmla="*/ 3877 w 5865"/>
              <a:gd name="T67" fmla="*/ 5053 h 7746"/>
              <a:gd name="T68" fmla="*/ 3679 w 5865"/>
              <a:gd name="T69" fmla="*/ 4647 h 7746"/>
              <a:gd name="T70" fmla="*/ 3659 w 5865"/>
              <a:gd name="T71" fmla="*/ 4598 h 7746"/>
              <a:gd name="T72" fmla="*/ 4289 w 5865"/>
              <a:gd name="T73" fmla="*/ 3850 h 7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65" h="7746">
                <a:moveTo>
                  <a:pt x="5865" y="2933"/>
                </a:moveTo>
                <a:cubicBezTo>
                  <a:pt x="5865" y="1316"/>
                  <a:pt x="4550" y="0"/>
                  <a:pt x="2933" y="0"/>
                </a:cubicBezTo>
                <a:cubicBezTo>
                  <a:pt x="1316" y="0"/>
                  <a:pt x="0" y="1316"/>
                  <a:pt x="0" y="2933"/>
                </a:cubicBezTo>
                <a:cubicBezTo>
                  <a:pt x="0" y="4011"/>
                  <a:pt x="579" y="4984"/>
                  <a:pt x="1518" y="5501"/>
                </a:cubicBezTo>
                <a:cubicBezTo>
                  <a:pt x="1494" y="5515"/>
                  <a:pt x="1469" y="5528"/>
                  <a:pt x="1443" y="5541"/>
                </a:cubicBezTo>
                <a:cubicBezTo>
                  <a:pt x="1172" y="5677"/>
                  <a:pt x="954" y="5776"/>
                  <a:pt x="778" y="5855"/>
                </a:cubicBezTo>
                <a:cubicBezTo>
                  <a:pt x="390" y="6031"/>
                  <a:pt x="196" y="6121"/>
                  <a:pt x="166" y="6312"/>
                </a:cubicBezTo>
                <a:cubicBezTo>
                  <a:pt x="163" y="6330"/>
                  <a:pt x="160" y="6347"/>
                  <a:pt x="160" y="6367"/>
                </a:cubicBezTo>
                <a:lnTo>
                  <a:pt x="160" y="7746"/>
                </a:lnTo>
                <a:lnTo>
                  <a:pt x="2965" y="7746"/>
                </a:lnTo>
                <a:lnTo>
                  <a:pt x="5642" y="7746"/>
                </a:lnTo>
                <a:lnTo>
                  <a:pt x="5770" y="7746"/>
                </a:lnTo>
                <a:lnTo>
                  <a:pt x="5770" y="6367"/>
                </a:lnTo>
                <a:cubicBezTo>
                  <a:pt x="5770" y="6128"/>
                  <a:pt x="5577" y="6039"/>
                  <a:pt x="5113" y="5823"/>
                </a:cubicBezTo>
                <a:cubicBezTo>
                  <a:pt x="4950" y="5747"/>
                  <a:pt x="4747" y="5653"/>
                  <a:pt x="4502" y="5529"/>
                </a:cubicBezTo>
                <a:cubicBezTo>
                  <a:pt x="4467" y="5512"/>
                  <a:pt x="4433" y="5493"/>
                  <a:pt x="4397" y="5473"/>
                </a:cubicBezTo>
                <a:cubicBezTo>
                  <a:pt x="5306" y="4949"/>
                  <a:pt x="5865" y="3986"/>
                  <a:pt x="5865" y="2933"/>
                </a:cubicBezTo>
                <a:close/>
                <a:moveTo>
                  <a:pt x="4289" y="3850"/>
                </a:moveTo>
                <a:cubicBezTo>
                  <a:pt x="4514" y="3851"/>
                  <a:pt x="4723" y="3664"/>
                  <a:pt x="4785" y="3401"/>
                </a:cubicBezTo>
                <a:cubicBezTo>
                  <a:pt x="4844" y="3150"/>
                  <a:pt x="4756" y="2904"/>
                  <a:pt x="4575" y="2795"/>
                </a:cubicBezTo>
                <a:cubicBezTo>
                  <a:pt x="4608" y="2393"/>
                  <a:pt x="4470" y="1997"/>
                  <a:pt x="4183" y="1675"/>
                </a:cubicBezTo>
                <a:cubicBezTo>
                  <a:pt x="3862" y="1315"/>
                  <a:pt x="3400" y="1100"/>
                  <a:pt x="2949" y="1100"/>
                </a:cubicBezTo>
                <a:cubicBezTo>
                  <a:pt x="2516" y="1100"/>
                  <a:pt x="2070" y="1302"/>
                  <a:pt x="1756" y="1641"/>
                </a:cubicBezTo>
                <a:cubicBezTo>
                  <a:pt x="1460" y="1960"/>
                  <a:pt x="1308" y="2360"/>
                  <a:pt x="1326" y="2773"/>
                </a:cubicBezTo>
                <a:cubicBezTo>
                  <a:pt x="1226" y="2816"/>
                  <a:pt x="1147" y="2900"/>
                  <a:pt x="1101" y="3014"/>
                </a:cubicBezTo>
                <a:cubicBezTo>
                  <a:pt x="1050" y="3139"/>
                  <a:pt x="1045" y="3286"/>
                  <a:pt x="1087" y="3427"/>
                </a:cubicBezTo>
                <a:cubicBezTo>
                  <a:pt x="1163" y="3682"/>
                  <a:pt x="1375" y="3859"/>
                  <a:pt x="1599" y="3847"/>
                </a:cubicBezTo>
                <a:cubicBezTo>
                  <a:pt x="1767" y="4206"/>
                  <a:pt x="1999" y="4463"/>
                  <a:pt x="2291" y="4612"/>
                </a:cubicBezTo>
                <a:cubicBezTo>
                  <a:pt x="2288" y="4618"/>
                  <a:pt x="2286" y="4625"/>
                  <a:pt x="2283" y="4631"/>
                </a:cubicBezTo>
                <a:cubicBezTo>
                  <a:pt x="2242" y="4741"/>
                  <a:pt x="2180" y="4903"/>
                  <a:pt x="2075" y="5062"/>
                </a:cubicBezTo>
                <a:cubicBezTo>
                  <a:pt x="1220" y="4703"/>
                  <a:pt x="670" y="3878"/>
                  <a:pt x="670" y="2948"/>
                </a:cubicBezTo>
                <a:cubicBezTo>
                  <a:pt x="670" y="1683"/>
                  <a:pt x="1699" y="653"/>
                  <a:pt x="2965" y="653"/>
                </a:cubicBezTo>
                <a:cubicBezTo>
                  <a:pt x="4230" y="653"/>
                  <a:pt x="5260" y="1683"/>
                  <a:pt x="5260" y="2948"/>
                </a:cubicBezTo>
                <a:cubicBezTo>
                  <a:pt x="5260" y="3868"/>
                  <a:pt x="4719" y="4689"/>
                  <a:pt x="3877" y="5053"/>
                </a:cubicBezTo>
                <a:cubicBezTo>
                  <a:pt x="3783" y="4895"/>
                  <a:pt x="3721" y="4748"/>
                  <a:pt x="3679" y="4647"/>
                </a:cubicBezTo>
                <a:cubicBezTo>
                  <a:pt x="3672" y="4629"/>
                  <a:pt x="3665" y="4613"/>
                  <a:pt x="3659" y="4598"/>
                </a:cubicBezTo>
                <a:cubicBezTo>
                  <a:pt x="3922" y="4451"/>
                  <a:pt x="4129" y="4205"/>
                  <a:pt x="4289" y="3850"/>
                </a:cubicBezTo>
                <a:close/>
              </a:path>
            </a:pathLst>
          </a:custGeom>
          <a:solidFill>
            <a:schemeClr val="accent1"/>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i="1">
              <a:solidFill>
                <a:schemeClr val="tx1"/>
              </a:solidFill>
            </a:endParaRPr>
          </a:p>
        </p:txBody>
      </p:sp>
      <p:sp>
        <p:nvSpPr>
          <p:cNvPr id="13" name="iṥlídè"/>
          <p:cNvSpPr/>
          <p:nvPr/>
        </p:nvSpPr>
        <p:spPr>
          <a:xfrm>
            <a:off x="6273596" y="3961447"/>
            <a:ext cx="333580" cy="439862"/>
          </a:xfrm>
          <a:custGeom>
            <a:avLst/>
            <a:gdLst>
              <a:gd name="T0" fmla="*/ 5865 w 5865"/>
              <a:gd name="T1" fmla="*/ 2933 h 7746"/>
              <a:gd name="T2" fmla="*/ 2933 w 5865"/>
              <a:gd name="T3" fmla="*/ 0 h 7746"/>
              <a:gd name="T4" fmla="*/ 0 w 5865"/>
              <a:gd name="T5" fmla="*/ 2933 h 7746"/>
              <a:gd name="T6" fmla="*/ 1518 w 5865"/>
              <a:gd name="T7" fmla="*/ 5501 h 7746"/>
              <a:gd name="T8" fmla="*/ 1443 w 5865"/>
              <a:gd name="T9" fmla="*/ 5541 h 7746"/>
              <a:gd name="T10" fmla="*/ 778 w 5865"/>
              <a:gd name="T11" fmla="*/ 5855 h 7746"/>
              <a:gd name="T12" fmla="*/ 166 w 5865"/>
              <a:gd name="T13" fmla="*/ 6312 h 7746"/>
              <a:gd name="T14" fmla="*/ 160 w 5865"/>
              <a:gd name="T15" fmla="*/ 6367 h 7746"/>
              <a:gd name="T16" fmla="*/ 160 w 5865"/>
              <a:gd name="T17" fmla="*/ 7746 h 7746"/>
              <a:gd name="T18" fmla="*/ 2965 w 5865"/>
              <a:gd name="T19" fmla="*/ 7746 h 7746"/>
              <a:gd name="T20" fmla="*/ 5642 w 5865"/>
              <a:gd name="T21" fmla="*/ 7746 h 7746"/>
              <a:gd name="T22" fmla="*/ 5770 w 5865"/>
              <a:gd name="T23" fmla="*/ 7746 h 7746"/>
              <a:gd name="T24" fmla="*/ 5770 w 5865"/>
              <a:gd name="T25" fmla="*/ 6367 h 7746"/>
              <a:gd name="T26" fmla="*/ 5113 w 5865"/>
              <a:gd name="T27" fmla="*/ 5823 h 7746"/>
              <a:gd name="T28" fmla="*/ 4502 w 5865"/>
              <a:gd name="T29" fmla="*/ 5529 h 7746"/>
              <a:gd name="T30" fmla="*/ 4397 w 5865"/>
              <a:gd name="T31" fmla="*/ 5473 h 7746"/>
              <a:gd name="T32" fmla="*/ 5865 w 5865"/>
              <a:gd name="T33" fmla="*/ 2933 h 7746"/>
              <a:gd name="T34" fmla="*/ 4289 w 5865"/>
              <a:gd name="T35" fmla="*/ 3850 h 7746"/>
              <a:gd name="T36" fmla="*/ 4785 w 5865"/>
              <a:gd name="T37" fmla="*/ 3401 h 7746"/>
              <a:gd name="T38" fmla="*/ 4575 w 5865"/>
              <a:gd name="T39" fmla="*/ 2795 h 7746"/>
              <a:gd name="T40" fmla="*/ 4183 w 5865"/>
              <a:gd name="T41" fmla="*/ 1675 h 7746"/>
              <a:gd name="T42" fmla="*/ 2949 w 5865"/>
              <a:gd name="T43" fmla="*/ 1100 h 7746"/>
              <a:gd name="T44" fmla="*/ 1756 w 5865"/>
              <a:gd name="T45" fmla="*/ 1641 h 7746"/>
              <a:gd name="T46" fmla="*/ 1326 w 5865"/>
              <a:gd name="T47" fmla="*/ 2773 h 7746"/>
              <a:gd name="T48" fmla="*/ 1101 w 5865"/>
              <a:gd name="T49" fmla="*/ 3014 h 7746"/>
              <a:gd name="T50" fmla="*/ 1087 w 5865"/>
              <a:gd name="T51" fmla="*/ 3427 h 7746"/>
              <a:gd name="T52" fmla="*/ 1599 w 5865"/>
              <a:gd name="T53" fmla="*/ 3847 h 7746"/>
              <a:gd name="T54" fmla="*/ 2291 w 5865"/>
              <a:gd name="T55" fmla="*/ 4612 h 7746"/>
              <a:gd name="T56" fmla="*/ 2283 w 5865"/>
              <a:gd name="T57" fmla="*/ 4631 h 7746"/>
              <a:gd name="T58" fmla="*/ 2075 w 5865"/>
              <a:gd name="T59" fmla="*/ 5062 h 7746"/>
              <a:gd name="T60" fmla="*/ 670 w 5865"/>
              <a:gd name="T61" fmla="*/ 2948 h 7746"/>
              <a:gd name="T62" fmla="*/ 2965 w 5865"/>
              <a:gd name="T63" fmla="*/ 653 h 7746"/>
              <a:gd name="T64" fmla="*/ 5260 w 5865"/>
              <a:gd name="T65" fmla="*/ 2948 h 7746"/>
              <a:gd name="T66" fmla="*/ 3877 w 5865"/>
              <a:gd name="T67" fmla="*/ 5053 h 7746"/>
              <a:gd name="T68" fmla="*/ 3679 w 5865"/>
              <a:gd name="T69" fmla="*/ 4647 h 7746"/>
              <a:gd name="T70" fmla="*/ 3659 w 5865"/>
              <a:gd name="T71" fmla="*/ 4598 h 7746"/>
              <a:gd name="T72" fmla="*/ 4289 w 5865"/>
              <a:gd name="T73" fmla="*/ 3850 h 7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65" h="7746">
                <a:moveTo>
                  <a:pt x="5865" y="2933"/>
                </a:moveTo>
                <a:cubicBezTo>
                  <a:pt x="5865" y="1316"/>
                  <a:pt x="4550" y="0"/>
                  <a:pt x="2933" y="0"/>
                </a:cubicBezTo>
                <a:cubicBezTo>
                  <a:pt x="1316" y="0"/>
                  <a:pt x="0" y="1316"/>
                  <a:pt x="0" y="2933"/>
                </a:cubicBezTo>
                <a:cubicBezTo>
                  <a:pt x="0" y="4011"/>
                  <a:pt x="579" y="4984"/>
                  <a:pt x="1518" y="5501"/>
                </a:cubicBezTo>
                <a:cubicBezTo>
                  <a:pt x="1494" y="5515"/>
                  <a:pt x="1469" y="5528"/>
                  <a:pt x="1443" y="5541"/>
                </a:cubicBezTo>
                <a:cubicBezTo>
                  <a:pt x="1172" y="5677"/>
                  <a:pt x="954" y="5776"/>
                  <a:pt x="778" y="5855"/>
                </a:cubicBezTo>
                <a:cubicBezTo>
                  <a:pt x="390" y="6031"/>
                  <a:pt x="196" y="6121"/>
                  <a:pt x="166" y="6312"/>
                </a:cubicBezTo>
                <a:cubicBezTo>
                  <a:pt x="163" y="6330"/>
                  <a:pt x="160" y="6347"/>
                  <a:pt x="160" y="6367"/>
                </a:cubicBezTo>
                <a:lnTo>
                  <a:pt x="160" y="7746"/>
                </a:lnTo>
                <a:lnTo>
                  <a:pt x="2965" y="7746"/>
                </a:lnTo>
                <a:lnTo>
                  <a:pt x="5642" y="7746"/>
                </a:lnTo>
                <a:lnTo>
                  <a:pt x="5770" y="7746"/>
                </a:lnTo>
                <a:lnTo>
                  <a:pt x="5770" y="6367"/>
                </a:lnTo>
                <a:cubicBezTo>
                  <a:pt x="5770" y="6128"/>
                  <a:pt x="5577" y="6039"/>
                  <a:pt x="5113" y="5823"/>
                </a:cubicBezTo>
                <a:cubicBezTo>
                  <a:pt x="4950" y="5747"/>
                  <a:pt x="4747" y="5653"/>
                  <a:pt x="4502" y="5529"/>
                </a:cubicBezTo>
                <a:cubicBezTo>
                  <a:pt x="4467" y="5512"/>
                  <a:pt x="4433" y="5493"/>
                  <a:pt x="4397" y="5473"/>
                </a:cubicBezTo>
                <a:cubicBezTo>
                  <a:pt x="5306" y="4949"/>
                  <a:pt x="5865" y="3986"/>
                  <a:pt x="5865" y="2933"/>
                </a:cubicBezTo>
                <a:close/>
                <a:moveTo>
                  <a:pt x="4289" y="3850"/>
                </a:moveTo>
                <a:cubicBezTo>
                  <a:pt x="4514" y="3851"/>
                  <a:pt x="4723" y="3664"/>
                  <a:pt x="4785" y="3401"/>
                </a:cubicBezTo>
                <a:cubicBezTo>
                  <a:pt x="4844" y="3150"/>
                  <a:pt x="4756" y="2904"/>
                  <a:pt x="4575" y="2795"/>
                </a:cubicBezTo>
                <a:cubicBezTo>
                  <a:pt x="4608" y="2393"/>
                  <a:pt x="4470" y="1997"/>
                  <a:pt x="4183" y="1675"/>
                </a:cubicBezTo>
                <a:cubicBezTo>
                  <a:pt x="3862" y="1315"/>
                  <a:pt x="3400" y="1100"/>
                  <a:pt x="2949" y="1100"/>
                </a:cubicBezTo>
                <a:cubicBezTo>
                  <a:pt x="2516" y="1100"/>
                  <a:pt x="2070" y="1302"/>
                  <a:pt x="1756" y="1641"/>
                </a:cubicBezTo>
                <a:cubicBezTo>
                  <a:pt x="1460" y="1960"/>
                  <a:pt x="1308" y="2360"/>
                  <a:pt x="1326" y="2773"/>
                </a:cubicBezTo>
                <a:cubicBezTo>
                  <a:pt x="1226" y="2816"/>
                  <a:pt x="1147" y="2900"/>
                  <a:pt x="1101" y="3014"/>
                </a:cubicBezTo>
                <a:cubicBezTo>
                  <a:pt x="1050" y="3139"/>
                  <a:pt x="1045" y="3286"/>
                  <a:pt x="1087" y="3427"/>
                </a:cubicBezTo>
                <a:cubicBezTo>
                  <a:pt x="1163" y="3682"/>
                  <a:pt x="1375" y="3859"/>
                  <a:pt x="1599" y="3847"/>
                </a:cubicBezTo>
                <a:cubicBezTo>
                  <a:pt x="1767" y="4206"/>
                  <a:pt x="1999" y="4463"/>
                  <a:pt x="2291" y="4612"/>
                </a:cubicBezTo>
                <a:cubicBezTo>
                  <a:pt x="2288" y="4618"/>
                  <a:pt x="2286" y="4625"/>
                  <a:pt x="2283" y="4631"/>
                </a:cubicBezTo>
                <a:cubicBezTo>
                  <a:pt x="2242" y="4741"/>
                  <a:pt x="2180" y="4903"/>
                  <a:pt x="2075" y="5062"/>
                </a:cubicBezTo>
                <a:cubicBezTo>
                  <a:pt x="1220" y="4703"/>
                  <a:pt x="670" y="3878"/>
                  <a:pt x="670" y="2948"/>
                </a:cubicBezTo>
                <a:cubicBezTo>
                  <a:pt x="670" y="1683"/>
                  <a:pt x="1699" y="653"/>
                  <a:pt x="2965" y="653"/>
                </a:cubicBezTo>
                <a:cubicBezTo>
                  <a:pt x="4230" y="653"/>
                  <a:pt x="5260" y="1683"/>
                  <a:pt x="5260" y="2948"/>
                </a:cubicBezTo>
                <a:cubicBezTo>
                  <a:pt x="5260" y="3868"/>
                  <a:pt x="4719" y="4689"/>
                  <a:pt x="3877" y="5053"/>
                </a:cubicBezTo>
                <a:cubicBezTo>
                  <a:pt x="3783" y="4895"/>
                  <a:pt x="3721" y="4748"/>
                  <a:pt x="3679" y="4647"/>
                </a:cubicBezTo>
                <a:cubicBezTo>
                  <a:pt x="3672" y="4629"/>
                  <a:pt x="3665" y="4613"/>
                  <a:pt x="3659" y="4598"/>
                </a:cubicBezTo>
                <a:cubicBezTo>
                  <a:pt x="3922" y="4451"/>
                  <a:pt x="4129" y="4205"/>
                  <a:pt x="4289" y="3850"/>
                </a:cubicBezTo>
                <a:close/>
              </a:path>
            </a:pathLst>
          </a:custGeom>
          <a:solidFill>
            <a:schemeClr val="bg1">
              <a:lumMod val="75000"/>
            </a:schemeClr>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i="1">
              <a:solidFill>
                <a:schemeClr val="tx1"/>
              </a:solidFill>
            </a:endParaRPr>
          </a:p>
        </p:txBody>
      </p:sp>
      <p:sp>
        <p:nvSpPr>
          <p:cNvPr id="14" name="i$ľïḓè"/>
          <p:cNvSpPr/>
          <p:nvPr/>
        </p:nvSpPr>
        <p:spPr>
          <a:xfrm>
            <a:off x="10010571" y="3961447"/>
            <a:ext cx="333580" cy="439862"/>
          </a:xfrm>
          <a:custGeom>
            <a:avLst/>
            <a:gdLst>
              <a:gd name="T0" fmla="*/ 5865 w 5865"/>
              <a:gd name="T1" fmla="*/ 2933 h 7746"/>
              <a:gd name="T2" fmla="*/ 2933 w 5865"/>
              <a:gd name="T3" fmla="*/ 0 h 7746"/>
              <a:gd name="T4" fmla="*/ 0 w 5865"/>
              <a:gd name="T5" fmla="*/ 2933 h 7746"/>
              <a:gd name="T6" fmla="*/ 1518 w 5865"/>
              <a:gd name="T7" fmla="*/ 5501 h 7746"/>
              <a:gd name="T8" fmla="*/ 1443 w 5865"/>
              <a:gd name="T9" fmla="*/ 5541 h 7746"/>
              <a:gd name="T10" fmla="*/ 778 w 5865"/>
              <a:gd name="T11" fmla="*/ 5855 h 7746"/>
              <a:gd name="T12" fmla="*/ 166 w 5865"/>
              <a:gd name="T13" fmla="*/ 6312 h 7746"/>
              <a:gd name="T14" fmla="*/ 160 w 5865"/>
              <a:gd name="T15" fmla="*/ 6367 h 7746"/>
              <a:gd name="T16" fmla="*/ 160 w 5865"/>
              <a:gd name="T17" fmla="*/ 7746 h 7746"/>
              <a:gd name="T18" fmla="*/ 2965 w 5865"/>
              <a:gd name="T19" fmla="*/ 7746 h 7746"/>
              <a:gd name="T20" fmla="*/ 5642 w 5865"/>
              <a:gd name="T21" fmla="*/ 7746 h 7746"/>
              <a:gd name="T22" fmla="*/ 5770 w 5865"/>
              <a:gd name="T23" fmla="*/ 7746 h 7746"/>
              <a:gd name="T24" fmla="*/ 5770 w 5865"/>
              <a:gd name="T25" fmla="*/ 6367 h 7746"/>
              <a:gd name="T26" fmla="*/ 5113 w 5865"/>
              <a:gd name="T27" fmla="*/ 5823 h 7746"/>
              <a:gd name="T28" fmla="*/ 4502 w 5865"/>
              <a:gd name="T29" fmla="*/ 5529 h 7746"/>
              <a:gd name="T30" fmla="*/ 4397 w 5865"/>
              <a:gd name="T31" fmla="*/ 5473 h 7746"/>
              <a:gd name="T32" fmla="*/ 5865 w 5865"/>
              <a:gd name="T33" fmla="*/ 2933 h 7746"/>
              <a:gd name="T34" fmla="*/ 4289 w 5865"/>
              <a:gd name="T35" fmla="*/ 3850 h 7746"/>
              <a:gd name="T36" fmla="*/ 4785 w 5865"/>
              <a:gd name="T37" fmla="*/ 3401 h 7746"/>
              <a:gd name="T38" fmla="*/ 4575 w 5865"/>
              <a:gd name="T39" fmla="*/ 2795 h 7746"/>
              <a:gd name="T40" fmla="*/ 4183 w 5865"/>
              <a:gd name="T41" fmla="*/ 1675 h 7746"/>
              <a:gd name="T42" fmla="*/ 2949 w 5865"/>
              <a:gd name="T43" fmla="*/ 1100 h 7746"/>
              <a:gd name="T44" fmla="*/ 1756 w 5865"/>
              <a:gd name="T45" fmla="*/ 1641 h 7746"/>
              <a:gd name="T46" fmla="*/ 1326 w 5865"/>
              <a:gd name="T47" fmla="*/ 2773 h 7746"/>
              <a:gd name="T48" fmla="*/ 1101 w 5865"/>
              <a:gd name="T49" fmla="*/ 3014 h 7746"/>
              <a:gd name="T50" fmla="*/ 1087 w 5865"/>
              <a:gd name="T51" fmla="*/ 3427 h 7746"/>
              <a:gd name="T52" fmla="*/ 1599 w 5865"/>
              <a:gd name="T53" fmla="*/ 3847 h 7746"/>
              <a:gd name="T54" fmla="*/ 2291 w 5865"/>
              <a:gd name="T55" fmla="*/ 4612 h 7746"/>
              <a:gd name="T56" fmla="*/ 2283 w 5865"/>
              <a:gd name="T57" fmla="*/ 4631 h 7746"/>
              <a:gd name="T58" fmla="*/ 2075 w 5865"/>
              <a:gd name="T59" fmla="*/ 5062 h 7746"/>
              <a:gd name="T60" fmla="*/ 670 w 5865"/>
              <a:gd name="T61" fmla="*/ 2948 h 7746"/>
              <a:gd name="T62" fmla="*/ 2965 w 5865"/>
              <a:gd name="T63" fmla="*/ 653 h 7746"/>
              <a:gd name="T64" fmla="*/ 5260 w 5865"/>
              <a:gd name="T65" fmla="*/ 2948 h 7746"/>
              <a:gd name="T66" fmla="*/ 3877 w 5865"/>
              <a:gd name="T67" fmla="*/ 5053 h 7746"/>
              <a:gd name="T68" fmla="*/ 3679 w 5865"/>
              <a:gd name="T69" fmla="*/ 4647 h 7746"/>
              <a:gd name="T70" fmla="*/ 3659 w 5865"/>
              <a:gd name="T71" fmla="*/ 4598 h 7746"/>
              <a:gd name="T72" fmla="*/ 4289 w 5865"/>
              <a:gd name="T73" fmla="*/ 3850 h 7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865" h="7746">
                <a:moveTo>
                  <a:pt x="5865" y="2933"/>
                </a:moveTo>
                <a:cubicBezTo>
                  <a:pt x="5865" y="1316"/>
                  <a:pt x="4550" y="0"/>
                  <a:pt x="2933" y="0"/>
                </a:cubicBezTo>
                <a:cubicBezTo>
                  <a:pt x="1316" y="0"/>
                  <a:pt x="0" y="1316"/>
                  <a:pt x="0" y="2933"/>
                </a:cubicBezTo>
                <a:cubicBezTo>
                  <a:pt x="0" y="4011"/>
                  <a:pt x="579" y="4984"/>
                  <a:pt x="1518" y="5501"/>
                </a:cubicBezTo>
                <a:cubicBezTo>
                  <a:pt x="1494" y="5515"/>
                  <a:pt x="1469" y="5528"/>
                  <a:pt x="1443" y="5541"/>
                </a:cubicBezTo>
                <a:cubicBezTo>
                  <a:pt x="1172" y="5677"/>
                  <a:pt x="954" y="5776"/>
                  <a:pt x="778" y="5855"/>
                </a:cubicBezTo>
                <a:cubicBezTo>
                  <a:pt x="390" y="6031"/>
                  <a:pt x="196" y="6121"/>
                  <a:pt x="166" y="6312"/>
                </a:cubicBezTo>
                <a:cubicBezTo>
                  <a:pt x="163" y="6330"/>
                  <a:pt x="160" y="6347"/>
                  <a:pt x="160" y="6367"/>
                </a:cubicBezTo>
                <a:lnTo>
                  <a:pt x="160" y="7746"/>
                </a:lnTo>
                <a:lnTo>
                  <a:pt x="2965" y="7746"/>
                </a:lnTo>
                <a:lnTo>
                  <a:pt x="5642" y="7746"/>
                </a:lnTo>
                <a:lnTo>
                  <a:pt x="5770" y="7746"/>
                </a:lnTo>
                <a:lnTo>
                  <a:pt x="5770" y="6367"/>
                </a:lnTo>
                <a:cubicBezTo>
                  <a:pt x="5770" y="6128"/>
                  <a:pt x="5577" y="6039"/>
                  <a:pt x="5113" y="5823"/>
                </a:cubicBezTo>
                <a:cubicBezTo>
                  <a:pt x="4950" y="5747"/>
                  <a:pt x="4747" y="5653"/>
                  <a:pt x="4502" y="5529"/>
                </a:cubicBezTo>
                <a:cubicBezTo>
                  <a:pt x="4467" y="5512"/>
                  <a:pt x="4433" y="5493"/>
                  <a:pt x="4397" y="5473"/>
                </a:cubicBezTo>
                <a:cubicBezTo>
                  <a:pt x="5306" y="4949"/>
                  <a:pt x="5865" y="3986"/>
                  <a:pt x="5865" y="2933"/>
                </a:cubicBezTo>
                <a:close/>
                <a:moveTo>
                  <a:pt x="4289" y="3850"/>
                </a:moveTo>
                <a:cubicBezTo>
                  <a:pt x="4514" y="3851"/>
                  <a:pt x="4723" y="3664"/>
                  <a:pt x="4785" y="3401"/>
                </a:cubicBezTo>
                <a:cubicBezTo>
                  <a:pt x="4844" y="3150"/>
                  <a:pt x="4756" y="2904"/>
                  <a:pt x="4575" y="2795"/>
                </a:cubicBezTo>
                <a:cubicBezTo>
                  <a:pt x="4608" y="2393"/>
                  <a:pt x="4470" y="1997"/>
                  <a:pt x="4183" y="1675"/>
                </a:cubicBezTo>
                <a:cubicBezTo>
                  <a:pt x="3862" y="1315"/>
                  <a:pt x="3400" y="1100"/>
                  <a:pt x="2949" y="1100"/>
                </a:cubicBezTo>
                <a:cubicBezTo>
                  <a:pt x="2516" y="1100"/>
                  <a:pt x="2070" y="1302"/>
                  <a:pt x="1756" y="1641"/>
                </a:cubicBezTo>
                <a:cubicBezTo>
                  <a:pt x="1460" y="1960"/>
                  <a:pt x="1308" y="2360"/>
                  <a:pt x="1326" y="2773"/>
                </a:cubicBezTo>
                <a:cubicBezTo>
                  <a:pt x="1226" y="2816"/>
                  <a:pt x="1147" y="2900"/>
                  <a:pt x="1101" y="3014"/>
                </a:cubicBezTo>
                <a:cubicBezTo>
                  <a:pt x="1050" y="3139"/>
                  <a:pt x="1045" y="3286"/>
                  <a:pt x="1087" y="3427"/>
                </a:cubicBezTo>
                <a:cubicBezTo>
                  <a:pt x="1163" y="3682"/>
                  <a:pt x="1375" y="3859"/>
                  <a:pt x="1599" y="3847"/>
                </a:cubicBezTo>
                <a:cubicBezTo>
                  <a:pt x="1767" y="4206"/>
                  <a:pt x="1999" y="4463"/>
                  <a:pt x="2291" y="4612"/>
                </a:cubicBezTo>
                <a:cubicBezTo>
                  <a:pt x="2288" y="4618"/>
                  <a:pt x="2286" y="4625"/>
                  <a:pt x="2283" y="4631"/>
                </a:cubicBezTo>
                <a:cubicBezTo>
                  <a:pt x="2242" y="4741"/>
                  <a:pt x="2180" y="4903"/>
                  <a:pt x="2075" y="5062"/>
                </a:cubicBezTo>
                <a:cubicBezTo>
                  <a:pt x="1220" y="4703"/>
                  <a:pt x="670" y="3878"/>
                  <a:pt x="670" y="2948"/>
                </a:cubicBezTo>
                <a:cubicBezTo>
                  <a:pt x="670" y="1683"/>
                  <a:pt x="1699" y="653"/>
                  <a:pt x="2965" y="653"/>
                </a:cubicBezTo>
                <a:cubicBezTo>
                  <a:pt x="4230" y="653"/>
                  <a:pt x="5260" y="1683"/>
                  <a:pt x="5260" y="2948"/>
                </a:cubicBezTo>
                <a:cubicBezTo>
                  <a:pt x="5260" y="3868"/>
                  <a:pt x="4719" y="4689"/>
                  <a:pt x="3877" y="5053"/>
                </a:cubicBezTo>
                <a:cubicBezTo>
                  <a:pt x="3783" y="4895"/>
                  <a:pt x="3721" y="4748"/>
                  <a:pt x="3679" y="4647"/>
                </a:cubicBezTo>
                <a:cubicBezTo>
                  <a:pt x="3672" y="4629"/>
                  <a:pt x="3665" y="4613"/>
                  <a:pt x="3659" y="4598"/>
                </a:cubicBezTo>
                <a:cubicBezTo>
                  <a:pt x="3922" y="4451"/>
                  <a:pt x="4129" y="4205"/>
                  <a:pt x="4289" y="3850"/>
                </a:cubicBezTo>
                <a:close/>
              </a:path>
            </a:pathLst>
          </a:custGeom>
          <a:solidFill>
            <a:schemeClr val="bg1">
              <a:lumMod val="75000"/>
            </a:schemeClr>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i="1">
              <a:solidFill>
                <a:schemeClr val="tx1"/>
              </a:solidFill>
            </a:endParaRPr>
          </a:p>
        </p:txBody>
      </p:sp>
      <p:grpSp>
        <p:nvGrpSpPr>
          <p:cNvPr id="48" name="组合 47"/>
          <p:cNvGrpSpPr/>
          <p:nvPr/>
        </p:nvGrpSpPr>
        <p:grpSpPr>
          <a:xfrm>
            <a:off x="0" y="386994"/>
            <a:ext cx="5666662" cy="567912"/>
            <a:chOff x="279400" y="396626"/>
            <a:chExt cx="5666662" cy="567912"/>
          </a:xfrm>
        </p:grpSpPr>
        <p:sp>
          <p:nvSpPr>
            <p:cNvPr id="49" name="矩形 48"/>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1169081" y="396626"/>
              <a:ext cx="4776981" cy="567912"/>
            </a:xfrm>
            <a:prstGeom prst="rect">
              <a:avLst/>
            </a:prstGeom>
            <a:noFill/>
          </p:spPr>
          <p:txBody>
            <a:bodyPr wrap="square" rtlCol="0">
              <a:spAutoFit/>
            </a:bodyPr>
            <a:lstStyle/>
            <a:p>
              <a:pPr>
                <a:lnSpc>
                  <a:spcPct val="120000"/>
                </a:lnSpc>
              </a:pPr>
              <a:r>
                <a:rPr lang="zh-CN" altLang="en-US" sz="2800" b="1" i="1" dirty="0">
                  <a:effectLst>
                    <a:outerShdw blurRad="38100" dist="38100" dir="2700000" algn="tl">
                      <a:srgbClr val="000000">
                        <a:alpha val="43137"/>
                      </a:srgbClr>
                    </a:outerShdw>
                  </a:effectLst>
                </a:rPr>
                <a:t>授权码（</a:t>
              </a:r>
              <a:r>
                <a:rPr lang="en-US" altLang="zh-CN" sz="2800" b="1" i="1" dirty="0">
                  <a:effectLst>
                    <a:outerShdw blurRad="38100" dist="38100" dir="2700000" algn="tl">
                      <a:srgbClr val="000000">
                        <a:alpha val="43137"/>
                      </a:srgbClr>
                    </a:outerShdw>
                  </a:effectLst>
                </a:rPr>
                <a:t> </a:t>
              </a:r>
              <a:r>
                <a:rPr lang="en-US" altLang="zh-CN" sz="2800" b="1" i="1" dirty="0" err="1">
                  <a:effectLst>
                    <a:outerShdw blurRad="38100" dist="38100" dir="2700000" algn="tl">
                      <a:srgbClr val="000000">
                        <a:alpha val="43137"/>
                      </a:srgbClr>
                    </a:outerShdw>
                  </a:effectLst>
                </a:rPr>
                <a:t>AuthCode</a:t>
              </a:r>
              <a:r>
                <a:rPr lang="en-US" altLang="zh-CN" sz="2800" b="1" i="1" dirty="0">
                  <a:effectLst>
                    <a:outerShdw blurRad="38100" dist="38100" dir="2700000" algn="tl">
                      <a:srgbClr val="000000">
                        <a:alpha val="43137"/>
                      </a:srgbClr>
                    </a:outerShdw>
                  </a:effectLst>
                </a:rPr>
                <a:t> </a:t>
              </a:r>
              <a:r>
                <a:rPr lang="zh-CN" altLang="en-US" sz="2800" b="1" i="1" dirty="0">
                  <a:effectLst>
                    <a:outerShdw blurRad="38100" dist="38100" dir="2700000" algn="tl">
                      <a:srgbClr val="000000">
                        <a:alpha val="43137"/>
                      </a:srgbClr>
                    </a:outerShdw>
                  </a:effectLst>
                </a:rPr>
                <a:t>）</a:t>
              </a:r>
            </a:p>
          </p:txBody>
        </p:sp>
      </p:grpSp>
      <p:pic>
        <p:nvPicPr>
          <p:cNvPr id="2" name="图片 1">
            <a:extLst>
              <a:ext uri="{FF2B5EF4-FFF2-40B4-BE49-F238E27FC236}">
                <a16:creationId xmlns:a16="http://schemas.microsoft.com/office/drawing/2014/main" id="{A28CC8B1-D489-4559-9C0B-2AADDC5CEE35}"/>
              </a:ext>
            </a:extLst>
          </p:cNvPr>
          <p:cNvPicPr>
            <a:picLocks noChangeAspect="1"/>
          </p:cNvPicPr>
          <p:nvPr/>
        </p:nvPicPr>
        <p:blipFill>
          <a:blip r:embed="rId2"/>
          <a:stretch>
            <a:fillRect/>
          </a:stretch>
        </p:blipFill>
        <p:spPr>
          <a:xfrm>
            <a:off x="6912827" y="157020"/>
            <a:ext cx="2523908" cy="1862563"/>
          </a:xfrm>
          <a:prstGeom prst="rect">
            <a:avLst/>
          </a:prstGeom>
        </p:spPr>
      </p:pic>
      <p:sp>
        <p:nvSpPr>
          <p:cNvPr id="54" name="ïSļíďê">
            <a:extLst>
              <a:ext uri="{FF2B5EF4-FFF2-40B4-BE49-F238E27FC236}">
                <a16:creationId xmlns:a16="http://schemas.microsoft.com/office/drawing/2014/main" id="{9C9DB9BF-8DF8-4B66-AABF-CAAB5A5FD413}"/>
              </a:ext>
            </a:extLst>
          </p:cNvPr>
          <p:cNvSpPr/>
          <p:nvPr/>
        </p:nvSpPr>
        <p:spPr bwMode="auto">
          <a:xfrm>
            <a:off x="8722089" y="4861212"/>
            <a:ext cx="2683078" cy="660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100" dirty="0"/>
              <a:t>客户端厂商打包带有我们公司授权码、中继厂商填入授权码、程序化客户将提供的授权码写入</a:t>
            </a:r>
            <a:r>
              <a:rPr lang="en-US" altLang="zh-CN" sz="1100" dirty="0"/>
              <a:t>API</a:t>
            </a:r>
            <a:r>
              <a:rPr lang="zh-CN" altLang="en-US" sz="1100" dirty="0"/>
              <a:t>才能登录到我们系统</a:t>
            </a:r>
          </a:p>
        </p:txBody>
      </p:sp>
      <p:pic>
        <p:nvPicPr>
          <p:cNvPr id="55" name="图片 54">
            <a:extLst>
              <a:ext uri="{FF2B5EF4-FFF2-40B4-BE49-F238E27FC236}">
                <a16:creationId xmlns:a16="http://schemas.microsoft.com/office/drawing/2014/main" id="{C80AC172-C161-4E31-B267-C23007675A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up)">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up)">
                                      <p:cBhvr>
                                        <p:cTn id="27" dur="500"/>
                                        <p:tgtEl>
                                          <p:spTgt spid="54"/>
                                        </p:tgtEl>
                                      </p:cBhvr>
                                    </p:animEffect>
                                  </p:childTnLst>
                                </p:cTn>
                              </p:par>
                              <p:par>
                                <p:cTn id="28" presetID="22" presetClass="entr" presetSubtype="1" fill="hold"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íṥľïďê"/>
          <p:cNvSpPr/>
          <p:nvPr/>
        </p:nvSpPr>
        <p:spPr>
          <a:xfrm>
            <a:off x="-9144" y="-1"/>
            <a:ext cx="12210288" cy="3819489"/>
          </a:xfrm>
          <a:custGeom>
            <a:avLst/>
            <a:gdLst>
              <a:gd name="connsiteX0" fmla="*/ 0 w 12192000"/>
              <a:gd name="connsiteY0" fmla="*/ 0 h 3235680"/>
              <a:gd name="connsiteX1" fmla="*/ 12192000 w 12192000"/>
              <a:gd name="connsiteY1" fmla="*/ 0 h 3235680"/>
              <a:gd name="connsiteX2" fmla="*/ 12192000 w 12192000"/>
              <a:gd name="connsiteY2" fmla="*/ 3235680 h 3235680"/>
              <a:gd name="connsiteX3" fmla="*/ 0 w 12192000"/>
              <a:gd name="connsiteY3" fmla="*/ 3235680 h 3235680"/>
              <a:gd name="connsiteX4" fmla="*/ 0 w 12192000"/>
              <a:gd name="connsiteY4" fmla="*/ 0 h 3235680"/>
              <a:gd name="connsiteX0-1" fmla="*/ 9144 w 12201144"/>
              <a:gd name="connsiteY0-2" fmla="*/ 0 h 3235680"/>
              <a:gd name="connsiteX1-3" fmla="*/ 12201144 w 12201144"/>
              <a:gd name="connsiteY1-4" fmla="*/ 0 h 3235680"/>
              <a:gd name="connsiteX2-5" fmla="*/ 12201144 w 12201144"/>
              <a:gd name="connsiteY2-6" fmla="*/ 3235680 h 3235680"/>
              <a:gd name="connsiteX3-7" fmla="*/ 0 w 12201144"/>
              <a:gd name="connsiteY3-8" fmla="*/ 2101824 h 3235680"/>
              <a:gd name="connsiteX4-9" fmla="*/ 9144 w 12201144"/>
              <a:gd name="connsiteY4-10" fmla="*/ 0 h 3235680"/>
              <a:gd name="connsiteX0-11" fmla="*/ 9144 w 12201144"/>
              <a:gd name="connsiteY0-12" fmla="*/ 0 h 3235680"/>
              <a:gd name="connsiteX1-13" fmla="*/ 12201144 w 12201144"/>
              <a:gd name="connsiteY1-14" fmla="*/ 0 h 3235680"/>
              <a:gd name="connsiteX2-15" fmla="*/ 12201144 w 12201144"/>
              <a:gd name="connsiteY2-16" fmla="*/ 3235680 h 3235680"/>
              <a:gd name="connsiteX3-17" fmla="*/ 12198096 w 12201144"/>
              <a:gd name="connsiteY3-18" fmla="*/ 3191256 h 3235680"/>
              <a:gd name="connsiteX4-19" fmla="*/ 0 w 12201144"/>
              <a:gd name="connsiteY4-20" fmla="*/ 2101824 h 3235680"/>
              <a:gd name="connsiteX5" fmla="*/ 9144 w 12201144"/>
              <a:gd name="connsiteY5" fmla="*/ 0 h 3235680"/>
              <a:gd name="connsiteX0-21" fmla="*/ 9144 w 12201144"/>
              <a:gd name="connsiteY0-22" fmla="*/ 0 h 3235680"/>
              <a:gd name="connsiteX1-23" fmla="*/ 12201144 w 12201144"/>
              <a:gd name="connsiteY1-24" fmla="*/ 0 h 3235680"/>
              <a:gd name="connsiteX2-25" fmla="*/ 12201144 w 12201144"/>
              <a:gd name="connsiteY2-26" fmla="*/ 3235680 h 3235680"/>
              <a:gd name="connsiteX3-27" fmla="*/ 2011680 w 12201144"/>
              <a:gd name="connsiteY3-28" fmla="*/ 3127248 h 3235680"/>
              <a:gd name="connsiteX4-29" fmla="*/ 0 w 12201144"/>
              <a:gd name="connsiteY4-30" fmla="*/ 2101824 h 3235680"/>
              <a:gd name="connsiteX5-31" fmla="*/ 9144 w 12201144"/>
              <a:gd name="connsiteY5-32" fmla="*/ 0 h 3235680"/>
              <a:gd name="connsiteX0-33" fmla="*/ 9144 w 12207240"/>
              <a:gd name="connsiteY0-34" fmla="*/ 0 h 3246120"/>
              <a:gd name="connsiteX1-35" fmla="*/ 12201144 w 12207240"/>
              <a:gd name="connsiteY1-36" fmla="*/ 0 h 3246120"/>
              <a:gd name="connsiteX2-37" fmla="*/ 12201144 w 12207240"/>
              <a:gd name="connsiteY2-38" fmla="*/ 3235680 h 3246120"/>
              <a:gd name="connsiteX3-39" fmla="*/ 12207240 w 12207240"/>
              <a:gd name="connsiteY3-40" fmla="*/ 3246120 h 3246120"/>
              <a:gd name="connsiteX4-41" fmla="*/ 2011680 w 12207240"/>
              <a:gd name="connsiteY4-42" fmla="*/ 3127248 h 3246120"/>
              <a:gd name="connsiteX5-43" fmla="*/ 0 w 12207240"/>
              <a:gd name="connsiteY5-44" fmla="*/ 2101824 h 3246120"/>
              <a:gd name="connsiteX6" fmla="*/ 9144 w 12207240"/>
              <a:gd name="connsiteY6" fmla="*/ 0 h 3246120"/>
              <a:gd name="connsiteX0-45" fmla="*/ 9144 w 12201144"/>
              <a:gd name="connsiteY0-46" fmla="*/ 0 h 3235680"/>
              <a:gd name="connsiteX1-47" fmla="*/ 12201144 w 12201144"/>
              <a:gd name="connsiteY1-48" fmla="*/ 0 h 3235680"/>
              <a:gd name="connsiteX2-49" fmla="*/ 12201144 w 12201144"/>
              <a:gd name="connsiteY2-50" fmla="*/ 3235680 h 3235680"/>
              <a:gd name="connsiteX3-51" fmla="*/ 6117336 w 12201144"/>
              <a:gd name="connsiteY3-52" fmla="*/ 2103120 h 3235680"/>
              <a:gd name="connsiteX4-53" fmla="*/ 2011680 w 12201144"/>
              <a:gd name="connsiteY4-54" fmla="*/ 3127248 h 3235680"/>
              <a:gd name="connsiteX5-55" fmla="*/ 0 w 12201144"/>
              <a:gd name="connsiteY5-56" fmla="*/ 2101824 h 3235680"/>
              <a:gd name="connsiteX6-57" fmla="*/ 9144 w 12201144"/>
              <a:gd name="connsiteY6-58" fmla="*/ 0 h 3235680"/>
              <a:gd name="connsiteX0-59" fmla="*/ 9144 w 12201144"/>
              <a:gd name="connsiteY0-60" fmla="*/ 0 h 3235680"/>
              <a:gd name="connsiteX1-61" fmla="*/ 12201144 w 12201144"/>
              <a:gd name="connsiteY1-62" fmla="*/ 0 h 3235680"/>
              <a:gd name="connsiteX2-63" fmla="*/ 12201144 w 12201144"/>
              <a:gd name="connsiteY2-64" fmla="*/ 3235680 h 3235680"/>
              <a:gd name="connsiteX3-65" fmla="*/ 12188952 w 12201144"/>
              <a:gd name="connsiteY3-66" fmla="*/ 3218688 h 3235680"/>
              <a:gd name="connsiteX4-67" fmla="*/ 6117336 w 12201144"/>
              <a:gd name="connsiteY4-68" fmla="*/ 2103120 h 3235680"/>
              <a:gd name="connsiteX5-69" fmla="*/ 2011680 w 12201144"/>
              <a:gd name="connsiteY5-70" fmla="*/ 3127248 h 3235680"/>
              <a:gd name="connsiteX6-71" fmla="*/ 0 w 12201144"/>
              <a:gd name="connsiteY6-72" fmla="*/ 2101824 h 3235680"/>
              <a:gd name="connsiteX7" fmla="*/ 9144 w 12201144"/>
              <a:gd name="connsiteY7" fmla="*/ 0 h 3235680"/>
              <a:gd name="connsiteX0-73" fmla="*/ 9144 w 12201144"/>
              <a:gd name="connsiteY0-74" fmla="*/ 0 h 3235680"/>
              <a:gd name="connsiteX1-75" fmla="*/ 12201144 w 12201144"/>
              <a:gd name="connsiteY1-76" fmla="*/ 0 h 3235680"/>
              <a:gd name="connsiteX2-77" fmla="*/ 12201144 w 12201144"/>
              <a:gd name="connsiteY2-78" fmla="*/ 3235680 h 3235680"/>
              <a:gd name="connsiteX3-79" fmla="*/ 7690104 w 12201144"/>
              <a:gd name="connsiteY3-80" fmla="*/ 3154680 h 3235680"/>
              <a:gd name="connsiteX4-81" fmla="*/ 6117336 w 12201144"/>
              <a:gd name="connsiteY4-82" fmla="*/ 2103120 h 3235680"/>
              <a:gd name="connsiteX5-83" fmla="*/ 2011680 w 12201144"/>
              <a:gd name="connsiteY5-84" fmla="*/ 3127248 h 3235680"/>
              <a:gd name="connsiteX6-85" fmla="*/ 0 w 12201144"/>
              <a:gd name="connsiteY6-86" fmla="*/ 2101824 h 3235680"/>
              <a:gd name="connsiteX7-87" fmla="*/ 9144 w 12201144"/>
              <a:gd name="connsiteY7-88" fmla="*/ 0 h 3235680"/>
              <a:gd name="connsiteX0-89" fmla="*/ 9144 w 12201144"/>
              <a:gd name="connsiteY0-90" fmla="*/ 0 h 3235680"/>
              <a:gd name="connsiteX1-91" fmla="*/ 12201144 w 12201144"/>
              <a:gd name="connsiteY1-92" fmla="*/ 0 h 3235680"/>
              <a:gd name="connsiteX2-93" fmla="*/ 12201144 w 12201144"/>
              <a:gd name="connsiteY2-94" fmla="*/ 3235680 h 3235680"/>
              <a:gd name="connsiteX3-95" fmla="*/ 12124944 w 12201144"/>
              <a:gd name="connsiteY3-96" fmla="*/ 3227832 h 3235680"/>
              <a:gd name="connsiteX4-97" fmla="*/ 7690104 w 12201144"/>
              <a:gd name="connsiteY4-98" fmla="*/ 3154680 h 3235680"/>
              <a:gd name="connsiteX5-99" fmla="*/ 6117336 w 12201144"/>
              <a:gd name="connsiteY5-100" fmla="*/ 2103120 h 3235680"/>
              <a:gd name="connsiteX6-101" fmla="*/ 2011680 w 12201144"/>
              <a:gd name="connsiteY6-102" fmla="*/ 3127248 h 3235680"/>
              <a:gd name="connsiteX7-103" fmla="*/ 0 w 12201144"/>
              <a:gd name="connsiteY7-104" fmla="*/ 2101824 h 3235680"/>
              <a:gd name="connsiteX8" fmla="*/ 9144 w 12201144"/>
              <a:gd name="connsiteY8" fmla="*/ 0 h 3235680"/>
              <a:gd name="connsiteX0-105" fmla="*/ 9144 w 12201144"/>
              <a:gd name="connsiteY0-106" fmla="*/ 0 h 3383280"/>
              <a:gd name="connsiteX1-107" fmla="*/ 12201144 w 12201144"/>
              <a:gd name="connsiteY1-108" fmla="*/ 0 h 3383280"/>
              <a:gd name="connsiteX2-109" fmla="*/ 12201144 w 12201144"/>
              <a:gd name="connsiteY2-110" fmla="*/ 3235680 h 3383280"/>
              <a:gd name="connsiteX3-111" fmla="*/ 10332720 w 12201144"/>
              <a:gd name="connsiteY3-112" fmla="*/ 3383280 h 3383280"/>
              <a:gd name="connsiteX4-113" fmla="*/ 7690104 w 12201144"/>
              <a:gd name="connsiteY4-114" fmla="*/ 3154680 h 3383280"/>
              <a:gd name="connsiteX5-115" fmla="*/ 6117336 w 12201144"/>
              <a:gd name="connsiteY5-116" fmla="*/ 2103120 h 3383280"/>
              <a:gd name="connsiteX6-117" fmla="*/ 2011680 w 12201144"/>
              <a:gd name="connsiteY6-118" fmla="*/ 3127248 h 3383280"/>
              <a:gd name="connsiteX7-119" fmla="*/ 0 w 12201144"/>
              <a:gd name="connsiteY7-120" fmla="*/ 2101824 h 3383280"/>
              <a:gd name="connsiteX8-121" fmla="*/ 9144 w 12201144"/>
              <a:gd name="connsiteY8-122" fmla="*/ 0 h 3383280"/>
              <a:gd name="connsiteX0-123" fmla="*/ 9144 w 12201144"/>
              <a:gd name="connsiteY0-124" fmla="*/ 0 h 3383280"/>
              <a:gd name="connsiteX1-125" fmla="*/ 12201144 w 12201144"/>
              <a:gd name="connsiteY1-126" fmla="*/ 0 h 3383280"/>
              <a:gd name="connsiteX2-127" fmla="*/ 12173712 w 12201144"/>
              <a:gd name="connsiteY2-128" fmla="*/ 2092680 h 3383280"/>
              <a:gd name="connsiteX3-129" fmla="*/ 10332720 w 12201144"/>
              <a:gd name="connsiteY3-130" fmla="*/ 3383280 h 3383280"/>
              <a:gd name="connsiteX4-131" fmla="*/ 7690104 w 12201144"/>
              <a:gd name="connsiteY4-132" fmla="*/ 3154680 h 3383280"/>
              <a:gd name="connsiteX5-133" fmla="*/ 6117336 w 12201144"/>
              <a:gd name="connsiteY5-134" fmla="*/ 2103120 h 3383280"/>
              <a:gd name="connsiteX6-135" fmla="*/ 2011680 w 12201144"/>
              <a:gd name="connsiteY6-136" fmla="*/ 3127248 h 3383280"/>
              <a:gd name="connsiteX7-137" fmla="*/ 0 w 12201144"/>
              <a:gd name="connsiteY7-138" fmla="*/ 2101824 h 3383280"/>
              <a:gd name="connsiteX8-139" fmla="*/ 9144 w 12201144"/>
              <a:gd name="connsiteY8-140" fmla="*/ 0 h 3383280"/>
              <a:gd name="connsiteX0-141" fmla="*/ 9144 w 12210288"/>
              <a:gd name="connsiteY0-142" fmla="*/ 0 h 3383280"/>
              <a:gd name="connsiteX1-143" fmla="*/ 12201144 w 12210288"/>
              <a:gd name="connsiteY1-144" fmla="*/ 0 h 3383280"/>
              <a:gd name="connsiteX2-145" fmla="*/ 12210288 w 12210288"/>
              <a:gd name="connsiteY2-146" fmla="*/ 2065248 h 3383280"/>
              <a:gd name="connsiteX3-147" fmla="*/ 10332720 w 12210288"/>
              <a:gd name="connsiteY3-148" fmla="*/ 3383280 h 3383280"/>
              <a:gd name="connsiteX4-149" fmla="*/ 7690104 w 12210288"/>
              <a:gd name="connsiteY4-150" fmla="*/ 3154680 h 3383280"/>
              <a:gd name="connsiteX5-151" fmla="*/ 6117336 w 12210288"/>
              <a:gd name="connsiteY5-152" fmla="*/ 2103120 h 3383280"/>
              <a:gd name="connsiteX6-153" fmla="*/ 2011680 w 12210288"/>
              <a:gd name="connsiteY6-154" fmla="*/ 3127248 h 3383280"/>
              <a:gd name="connsiteX7-155" fmla="*/ 0 w 12210288"/>
              <a:gd name="connsiteY7-156" fmla="*/ 2101824 h 3383280"/>
              <a:gd name="connsiteX8-157" fmla="*/ 9144 w 12210288"/>
              <a:gd name="connsiteY8-158" fmla="*/ 0 h 3383280"/>
              <a:gd name="connsiteX0-159" fmla="*/ 9144 w 12210288"/>
              <a:gd name="connsiteY0-160" fmla="*/ 0 h 3383280"/>
              <a:gd name="connsiteX1-161" fmla="*/ 12201144 w 12210288"/>
              <a:gd name="connsiteY1-162" fmla="*/ 0 h 3383280"/>
              <a:gd name="connsiteX2-163" fmla="*/ 12210288 w 12210288"/>
              <a:gd name="connsiteY2-164" fmla="*/ 2065248 h 3383280"/>
              <a:gd name="connsiteX3-165" fmla="*/ 10332720 w 12210288"/>
              <a:gd name="connsiteY3-166" fmla="*/ 3383280 h 3383280"/>
              <a:gd name="connsiteX4-167" fmla="*/ 7690104 w 12210288"/>
              <a:gd name="connsiteY4-168" fmla="*/ 3154680 h 3383280"/>
              <a:gd name="connsiteX5-169" fmla="*/ 5394960 w 12210288"/>
              <a:gd name="connsiteY5-170" fmla="*/ 2313432 h 3383280"/>
              <a:gd name="connsiteX6-171" fmla="*/ 2011680 w 12210288"/>
              <a:gd name="connsiteY6-172" fmla="*/ 3127248 h 3383280"/>
              <a:gd name="connsiteX7-173" fmla="*/ 0 w 12210288"/>
              <a:gd name="connsiteY7-174" fmla="*/ 2101824 h 3383280"/>
              <a:gd name="connsiteX8-175" fmla="*/ 9144 w 12210288"/>
              <a:gd name="connsiteY8-176" fmla="*/ 0 h 3383280"/>
              <a:gd name="connsiteX0-177" fmla="*/ 9144 w 12210288"/>
              <a:gd name="connsiteY0-178" fmla="*/ 0 h 3383280"/>
              <a:gd name="connsiteX1-179" fmla="*/ 12201144 w 12210288"/>
              <a:gd name="connsiteY1-180" fmla="*/ 0 h 3383280"/>
              <a:gd name="connsiteX2-181" fmla="*/ 12210288 w 12210288"/>
              <a:gd name="connsiteY2-182" fmla="*/ 2065248 h 3383280"/>
              <a:gd name="connsiteX3-183" fmla="*/ 10332720 w 12210288"/>
              <a:gd name="connsiteY3-184" fmla="*/ 3383280 h 3383280"/>
              <a:gd name="connsiteX4-185" fmla="*/ 7690104 w 12210288"/>
              <a:gd name="connsiteY4-186" fmla="*/ 3154680 h 3383280"/>
              <a:gd name="connsiteX5-187" fmla="*/ 4642485 w 12210288"/>
              <a:gd name="connsiteY5-188" fmla="*/ 2227707 h 3383280"/>
              <a:gd name="connsiteX6-189" fmla="*/ 2011680 w 12210288"/>
              <a:gd name="connsiteY6-190" fmla="*/ 3127248 h 3383280"/>
              <a:gd name="connsiteX7-191" fmla="*/ 0 w 12210288"/>
              <a:gd name="connsiteY7-192" fmla="*/ 2101824 h 3383280"/>
              <a:gd name="connsiteX8-193" fmla="*/ 9144 w 12210288"/>
              <a:gd name="connsiteY8-194" fmla="*/ 0 h 3383280"/>
              <a:gd name="connsiteX0-195" fmla="*/ 9144 w 12210288"/>
              <a:gd name="connsiteY0-196" fmla="*/ 0 h 3383280"/>
              <a:gd name="connsiteX1-197" fmla="*/ 12201144 w 12210288"/>
              <a:gd name="connsiteY1-198" fmla="*/ 0 h 3383280"/>
              <a:gd name="connsiteX2-199" fmla="*/ 12210288 w 12210288"/>
              <a:gd name="connsiteY2-200" fmla="*/ 2065248 h 3383280"/>
              <a:gd name="connsiteX3-201" fmla="*/ 10332720 w 12210288"/>
              <a:gd name="connsiteY3-202" fmla="*/ 3383280 h 3383280"/>
              <a:gd name="connsiteX4-203" fmla="*/ 7004304 w 12210288"/>
              <a:gd name="connsiteY4-204" fmla="*/ 3097530 h 3383280"/>
              <a:gd name="connsiteX5-205" fmla="*/ 4642485 w 12210288"/>
              <a:gd name="connsiteY5-206" fmla="*/ 2227707 h 3383280"/>
              <a:gd name="connsiteX6-207" fmla="*/ 2011680 w 12210288"/>
              <a:gd name="connsiteY6-208" fmla="*/ 3127248 h 3383280"/>
              <a:gd name="connsiteX7-209" fmla="*/ 0 w 12210288"/>
              <a:gd name="connsiteY7-210" fmla="*/ 2101824 h 3383280"/>
              <a:gd name="connsiteX8-211" fmla="*/ 9144 w 12210288"/>
              <a:gd name="connsiteY8-212" fmla="*/ 0 h 3383280"/>
              <a:gd name="connsiteX0-213" fmla="*/ 9144 w 12210288"/>
              <a:gd name="connsiteY0-214" fmla="*/ 0 h 3383280"/>
              <a:gd name="connsiteX1-215" fmla="*/ 12201144 w 12210288"/>
              <a:gd name="connsiteY1-216" fmla="*/ 0 h 3383280"/>
              <a:gd name="connsiteX2-217" fmla="*/ 12210288 w 12210288"/>
              <a:gd name="connsiteY2-218" fmla="*/ 2065248 h 3383280"/>
              <a:gd name="connsiteX3-219" fmla="*/ 10332720 w 12210288"/>
              <a:gd name="connsiteY3-220" fmla="*/ 3383280 h 3383280"/>
              <a:gd name="connsiteX4-221" fmla="*/ 7318629 w 12210288"/>
              <a:gd name="connsiteY4-222" fmla="*/ 3154680 h 3383280"/>
              <a:gd name="connsiteX5-223" fmla="*/ 4642485 w 12210288"/>
              <a:gd name="connsiteY5-224" fmla="*/ 2227707 h 3383280"/>
              <a:gd name="connsiteX6-225" fmla="*/ 2011680 w 12210288"/>
              <a:gd name="connsiteY6-226" fmla="*/ 3127248 h 3383280"/>
              <a:gd name="connsiteX7-227" fmla="*/ 0 w 12210288"/>
              <a:gd name="connsiteY7-228" fmla="*/ 2101824 h 3383280"/>
              <a:gd name="connsiteX8-229" fmla="*/ 9144 w 12210288"/>
              <a:gd name="connsiteY8-230" fmla="*/ 0 h 3383280"/>
              <a:gd name="connsiteX0-231" fmla="*/ 9144 w 12210288"/>
              <a:gd name="connsiteY0-232" fmla="*/ 0 h 3383280"/>
              <a:gd name="connsiteX1-233" fmla="*/ 12201144 w 12210288"/>
              <a:gd name="connsiteY1-234" fmla="*/ 0 h 3383280"/>
              <a:gd name="connsiteX2-235" fmla="*/ 12210288 w 12210288"/>
              <a:gd name="connsiteY2-236" fmla="*/ 2065248 h 3383280"/>
              <a:gd name="connsiteX3-237" fmla="*/ 10332720 w 12210288"/>
              <a:gd name="connsiteY3-238" fmla="*/ 3383280 h 3383280"/>
              <a:gd name="connsiteX4-239" fmla="*/ 7318629 w 12210288"/>
              <a:gd name="connsiteY4-240" fmla="*/ 3154680 h 3383280"/>
              <a:gd name="connsiteX5-241" fmla="*/ 4642485 w 12210288"/>
              <a:gd name="connsiteY5-242" fmla="*/ 2227707 h 3383280"/>
              <a:gd name="connsiteX6-243" fmla="*/ 2529473 w 12210288"/>
              <a:gd name="connsiteY6-244" fmla="*/ 2969539 h 3383280"/>
              <a:gd name="connsiteX7-245" fmla="*/ 0 w 12210288"/>
              <a:gd name="connsiteY7-246" fmla="*/ 2101824 h 3383280"/>
              <a:gd name="connsiteX8-247" fmla="*/ 9144 w 12210288"/>
              <a:gd name="connsiteY8-248" fmla="*/ 0 h 3383280"/>
              <a:gd name="connsiteX0-249" fmla="*/ 9144 w 12210288"/>
              <a:gd name="connsiteY0-250" fmla="*/ 0 h 3383280"/>
              <a:gd name="connsiteX1-251" fmla="*/ 12201144 w 12210288"/>
              <a:gd name="connsiteY1-252" fmla="*/ 0 h 3383280"/>
              <a:gd name="connsiteX2-253" fmla="*/ 12210288 w 12210288"/>
              <a:gd name="connsiteY2-254" fmla="*/ 2065248 h 3383280"/>
              <a:gd name="connsiteX3-255" fmla="*/ 10332720 w 12210288"/>
              <a:gd name="connsiteY3-256" fmla="*/ 3383280 h 3383280"/>
              <a:gd name="connsiteX4-257" fmla="*/ 7318629 w 12210288"/>
              <a:gd name="connsiteY4-258" fmla="*/ 3154680 h 3383280"/>
              <a:gd name="connsiteX5-259" fmla="*/ 5678071 w 12210288"/>
              <a:gd name="connsiteY5-260" fmla="*/ 2144214 h 3383280"/>
              <a:gd name="connsiteX6-261" fmla="*/ 2529473 w 12210288"/>
              <a:gd name="connsiteY6-262" fmla="*/ 2969539 h 3383280"/>
              <a:gd name="connsiteX7-263" fmla="*/ 0 w 12210288"/>
              <a:gd name="connsiteY7-264" fmla="*/ 2101824 h 3383280"/>
              <a:gd name="connsiteX8-265" fmla="*/ 9144 w 12210288"/>
              <a:gd name="connsiteY8-266" fmla="*/ 0 h 3383280"/>
              <a:gd name="connsiteX0-267" fmla="*/ 9144 w 12210288"/>
              <a:gd name="connsiteY0-268" fmla="*/ 0 h 3383280"/>
              <a:gd name="connsiteX1-269" fmla="*/ 12201144 w 12210288"/>
              <a:gd name="connsiteY1-270" fmla="*/ 0 h 3383280"/>
              <a:gd name="connsiteX2-271" fmla="*/ 12210288 w 12210288"/>
              <a:gd name="connsiteY2-272" fmla="*/ 2065248 h 3383280"/>
              <a:gd name="connsiteX3-273" fmla="*/ 10332720 w 12210288"/>
              <a:gd name="connsiteY3-274" fmla="*/ 3383280 h 3383280"/>
              <a:gd name="connsiteX4-275" fmla="*/ 8288113 w 12210288"/>
              <a:gd name="connsiteY4-276" fmla="*/ 3228897 h 3383280"/>
              <a:gd name="connsiteX5-277" fmla="*/ 5678071 w 12210288"/>
              <a:gd name="connsiteY5-278" fmla="*/ 2144214 h 3383280"/>
              <a:gd name="connsiteX6-279" fmla="*/ 2529473 w 12210288"/>
              <a:gd name="connsiteY6-280" fmla="*/ 2969539 h 3383280"/>
              <a:gd name="connsiteX7-281" fmla="*/ 0 w 12210288"/>
              <a:gd name="connsiteY7-282" fmla="*/ 2101824 h 3383280"/>
              <a:gd name="connsiteX8-283" fmla="*/ 9144 w 12210288"/>
              <a:gd name="connsiteY8-284" fmla="*/ 0 h 3383280"/>
              <a:gd name="connsiteX0-285" fmla="*/ 9144 w 12210288"/>
              <a:gd name="connsiteY0-286" fmla="*/ 0 h 3228897"/>
              <a:gd name="connsiteX1-287" fmla="*/ 12201144 w 12210288"/>
              <a:gd name="connsiteY1-288" fmla="*/ 0 h 3228897"/>
              <a:gd name="connsiteX2-289" fmla="*/ 12210288 w 12210288"/>
              <a:gd name="connsiteY2-290" fmla="*/ 2065248 h 3228897"/>
              <a:gd name="connsiteX3-291" fmla="*/ 11555592 w 12210288"/>
              <a:gd name="connsiteY3-292" fmla="*/ 3216293 h 3228897"/>
              <a:gd name="connsiteX4-293" fmla="*/ 8288113 w 12210288"/>
              <a:gd name="connsiteY4-294" fmla="*/ 3228897 h 3228897"/>
              <a:gd name="connsiteX5-295" fmla="*/ 5678071 w 12210288"/>
              <a:gd name="connsiteY5-296" fmla="*/ 2144214 h 3228897"/>
              <a:gd name="connsiteX6-297" fmla="*/ 2529473 w 12210288"/>
              <a:gd name="connsiteY6-298" fmla="*/ 2969539 h 3228897"/>
              <a:gd name="connsiteX7-299" fmla="*/ 0 w 12210288"/>
              <a:gd name="connsiteY7-300" fmla="*/ 2101824 h 3228897"/>
              <a:gd name="connsiteX8-301" fmla="*/ 9144 w 12210288"/>
              <a:gd name="connsiteY8-302" fmla="*/ 0 h 3228897"/>
              <a:gd name="connsiteX0-303" fmla="*/ 9144 w 12210288"/>
              <a:gd name="connsiteY0-304" fmla="*/ 0 h 3216293"/>
              <a:gd name="connsiteX1-305" fmla="*/ 12201144 w 12210288"/>
              <a:gd name="connsiteY1-306" fmla="*/ 0 h 3216293"/>
              <a:gd name="connsiteX2-307" fmla="*/ 12210288 w 12210288"/>
              <a:gd name="connsiteY2-308" fmla="*/ 2065248 h 3216293"/>
              <a:gd name="connsiteX3-309" fmla="*/ 11555592 w 12210288"/>
              <a:gd name="connsiteY3-310" fmla="*/ 3216293 h 3216293"/>
              <a:gd name="connsiteX4-311" fmla="*/ 8794889 w 12210288"/>
              <a:gd name="connsiteY4-312" fmla="*/ 3163958 h 3216293"/>
              <a:gd name="connsiteX5-313" fmla="*/ 5678071 w 12210288"/>
              <a:gd name="connsiteY5-314" fmla="*/ 2144214 h 3216293"/>
              <a:gd name="connsiteX6-315" fmla="*/ 2529473 w 12210288"/>
              <a:gd name="connsiteY6-316" fmla="*/ 2969539 h 3216293"/>
              <a:gd name="connsiteX7-317" fmla="*/ 0 w 12210288"/>
              <a:gd name="connsiteY7-318" fmla="*/ 2101824 h 3216293"/>
              <a:gd name="connsiteX8-319" fmla="*/ 9144 w 12210288"/>
              <a:gd name="connsiteY8-320" fmla="*/ 0 h 3216293"/>
              <a:gd name="connsiteX0-321" fmla="*/ 9144 w 12210288"/>
              <a:gd name="connsiteY0-322" fmla="*/ 0 h 3216293"/>
              <a:gd name="connsiteX1-323" fmla="*/ 12201144 w 12210288"/>
              <a:gd name="connsiteY1-324" fmla="*/ 0 h 3216293"/>
              <a:gd name="connsiteX2-325" fmla="*/ 12210288 w 12210288"/>
              <a:gd name="connsiteY2-326" fmla="*/ 2065248 h 3216293"/>
              <a:gd name="connsiteX3-327" fmla="*/ 11555592 w 12210288"/>
              <a:gd name="connsiteY3-328" fmla="*/ 3216293 h 3216293"/>
              <a:gd name="connsiteX4-329" fmla="*/ 8794889 w 12210288"/>
              <a:gd name="connsiteY4-330" fmla="*/ 3163958 h 3216293"/>
              <a:gd name="connsiteX5-331" fmla="*/ 5733155 w 12210288"/>
              <a:gd name="connsiteY5-332" fmla="*/ 2339032 h 3216293"/>
              <a:gd name="connsiteX6-333" fmla="*/ 2529473 w 12210288"/>
              <a:gd name="connsiteY6-334" fmla="*/ 2969539 h 3216293"/>
              <a:gd name="connsiteX7-335" fmla="*/ 0 w 12210288"/>
              <a:gd name="connsiteY7-336" fmla="*/ 2101824 h 3216293"/>
              <a:gd name="connsiteX8-337" fmla="*/ 9144 w 12210288"/>
              <a:gd name="connsiteY8-338" fmla="*/ 0 h 321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1" y="connsiteY5-32"/>
              </a:cxn>
              <a:cxn ang="0">
                <a:pos x="connsiteX6-57" y="connsiteY6-58"/>
              </a:cxn>
              <a:cxn ang="0">
                <a:pos x="connsiteX7-87" y="connsiteY7-88"/>
              </a:cxn>
              <a:cxn ang="0">
                <a:pos x="connsiteX8-121" y="connsiteY8-122"/>
              </a:cxn>
            </a:cxnLst>
            <a:rect l="l" t="t" r="r" b="b"/>
            <a:pathLst>
              <a:path w="12210288" h="3216293">
                <a:moveTo>
                  <a:pt x="9144" y="0"/>
                </a:moveTo>
                <a:lnTo>
                  <a:pt x="12201144" y="0"/>
                </a:lnTo>
                <a:lnTo>
                  <a:pt x="12210288" y="2065248"/>
                </a:lnTo>
                <a:lnTo>
                  <a:pt x="11555592" y="3216293"/>
                </a:lnTo>
                <a:lnTo>
                  <a:pt x="8794889" y="3163958"/>
                </a:lnTo>
                <a:lnTo>
                  <a:pt x="5733155" y="2339032"/>
                </a:lnTo>
                <a:lnTo>
                  <a:pt x="2529473" y="2969539"/>
                </a:lnTo>
                <a:lnTo>
                  <a:pt x="0" y="2101824"/>
                </a:lnTo>
                <a:lnTo>
                  <a:pt x="9144" y="0"/>
                </a:lnTo>
                <a:close/>
              </a:path>
            </a:pathLst>
          </a:custGeom>
          <a:gradFill flip="none" rotWithShape="1">
            <a:gsLst>
              <a:gs pos="0">
                <a:schemeClr val="accent1">
                  <a:alpha val="22000"/>
                </a:schemeClr>
              </a:gs>
              <a:gs pos="100000">
                <a:schemeClr val="bg1">
                  <a:alpha val="31000"/>
                </a:schemeClr>
              </a:gs>
            </a:gsLst>
            <a:lin ang="16200000" scaled="1"/>
            <a:tileRect/>
          </a:gra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5" name="ïSḻídè"/>
          <p:cNvSpPr txBox="1"/>
          <p:nvPr/>
        </p:nvSpPr>
        <p:spPr>
          <a:xfrm>
            <a:off x="673099" y="1504782"/>
            <a:ext cx="10845800" cy="660400"/>
          </a:xfrm>
          <a:prstGeom prst="rect">
            <a:avLst/>
          </a:prstGeom>
          <a:noFill/>
          <a:ln>
            <a:noFill/>
          </a:ln>
        </p:spPr>
        <p:txBody>
          <a:bodyPr wrap="square" lIns="91440" tIns="45720" rIns="91440" bIns="45720" anchor="ctr" anchorCtr="0">
            <a:normAutofit/>
          </a:bodyPr>
          <a:lstStyle/>
          <a:p>
            <a:pPr algn="ctr">
              <a:buSzPct val="25000"/>
            </a:pPr>
            <a:r>
              <a:rPr lang="zh-CN" altLang="en-US" sz="2000" b="1" dirty="0"/>
              <a:t>终端类型共有三类</a:t>
            </a:r>
            <a:endParaRPr lang="en-US" sz="2000" b="1" dirty="0"/>
          </a:p>
        </p:txBody>
      </p:sp>
      <p:grpSp>
        <p:nvGrpSpPr>
          <p:cNvPr id="6" name="íṩ1ïďê"/>
          <p:cNvGrpSpPr/>
          <p:nvPr/>
        </p:nvGrpSpPr>
        <p:grpSpPr>
          <a:xfrm>
            <a:off x="2014879" y="3137995"/>
            <a:ext cx="871540" cy="871536"/>
            <a:chOff x="1746397" y="3384355"/>
            <a:chExt cx="571222" cy="571221"/>
          </a:xfrm>
        </p:grpSpPr>
        <p:sp>
          <p:nvSpPr>
            <p:cNvPr id="22" name="ïṡ1íḍè"/>
            <p:cNvSpPr/>
            <p:nvPr/>
          </p:nvSpPr>
          <p:spPr>
            <a:xfrm>
              <a:off x="1746397" y="3384355"/>
              <a:ext cx="571222" cy="571221"/>
            </a:xfrm>
            <a:prstGeom prst="ellipse">
              <a:avLst/>
            </a:prstGeom>
            <a:solidFill>
              <a:schemeClr val="bg1">
                <a:lumMod val="50000"/>
              </a:schemeClr>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p>
              <a:pPr algn="ctr"/>
              <a:endParaRPr/>
            </a:p>
          </p:txBody>
        </p:sp>
        <p:sp>
          <p:nvSpPr>
            <p:cNvPr id="23" name="íṧḻiḓê"/>
            <p:cNvSpPr/>
            <p:nvPr/>
          </p:nvSpPr>
          <p:spPr bwMode="auto">
            <a:xfrm>
              <a:off x="1879587" y="3546053"/>
              <a:ext cx="304842" cy="247823"/>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7" name="iṡľíḍé"/>
          <p:cNvGrpSpPr/>
          <p:nvPr/>
        </p:nvGrpSpPr>
        <p:grpSpPr>
          <a:xfrm>
            <a:off x="5272198" y="2411428"/>
            <a:ext cx="871540" cy="871536"/>
            <a:chOff x="1746397" y="3384355"/>
            <a:chExt cx="571222" cy="571221"/>
          </a:xfrm>
        </p:grpSpPr>
        <p:sp>
          <p:nvSpPr>
            <p:cNvPr id="20" name="ï$ḷíḋè"/>
            <p:cNvSpPr/>
            <p:nvPr/>
          </p:nvSpPr>
          <p:spPr>
            <a:xfrm>
              <a:off x="1746397" y="3384355"/>
              <a:ext cx="571222" cy="571221"/>
            </a:xfrm>
            <a:prstGeom prst="ellipse">
              <a:avLst/>
            </a:prstGeom>
            <a:solidFill>
              <a:schemeClr val="accent1"/>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p>
              <a:pPr algn="ctr"/>
              <a:endParaRPr/>
            </a:p>
          </p:txBody>
        </p:sp>
        <p:sp>
          <p:nvSpPr>
            <p:cNvPr id="21" name="iṡliḋê"/>
            <p:cNvSpPr/>
            <p:nvPr/>
          </p:nvSpPr>
          <p:spPr bwMode="auto">
            <a:xfrm>
              <a:off x="1879587" y="3546053"/>
              <a:ext cx="304842" cy="247823"/>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8" name="ïṣḷîďé"/>
          <p:cNvGrpSpPr/>
          <p:nvPr/>
        </p:nvGrpSpPr>
        <p:grpSpPr>
          <a:xfrm>
            <a:off x="8300901" y="3282964"/>
            <a:ext cx="871540" cy="871536"/>
            <a:chOff x="1746397" y="3384355"/>
            <a:chExt cx="571222" cy="571221"/>
          </a:xfrm>
        </p:grpSpPr>
        <p:sp>
          <p:nvSpPr>
            <p:cNvPr id="18" name="ï$1ídé"/>
            <p:cNvSpPr/>
            <p:nvPr/>
          </p:nvSpPr>
          <p:spPr>
            <a:xfrm>
              <a:off x="1746397" y="3384355"/>
              <a:ext cx="571222" cy="571221"/>
            </a:xfrm>
            <a:prstGeom prst="ellipse">
              <a:avLst/>
            </a:prstGeom>
            <a:solidFill>
              <a:schemeClr val="bg1">
                <a:lumMod val="50000"/>
              </a:schemeClr>
            </a:solidFill>
            <a:ln w="3810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anchor="ctr">
              <a:normAutofit/>
            </a:bodyPr>
            <a:lstStyle/>
            <a:p>
              <a:pPr algn="ctr"/>
              <a:endParaRPr/>
            </a:p>
          </p:txBody>
        </p:sp>
        <p:sp>
          <p:nvSpPr>
            <p:cNvPr id="19" name="i$liḋè"/>
            <p:cNvSpPr/>
            <p:nvPr/>
          </p:nvSpPr>
          <p:spPr bwMode="auto">
            <a:xfrm>
              <a:off x="1879587" y="3546053"/>
              <a:ext cx="304842" cy="247823"/>
            </a:xfrm>
            <a:custGeom>
              <a:avLst/>
              <a:gdLst>
                <a:gd name="connsiteX0" fmla="*/ 390482 w 564166"/>
                <a:gd name="connsiteY0" fmla="*/ 307997 h 458643"/>
                <a:gd name="connsiteX1" fmla="*/ 403395 w 564166"/>
                <a:gd name="connsiteY1" fmla="*/ 307997 h 458643"/>
                <a:gd name="connsiteX2" fmla="*/ 439265 w 564166"/>
                <a:gd name="connsiteY2" fmla="*/ 353908 h 458643"/>
                <a:gd name="connsiteX3" fmla="*/ 434961 w 564166"/>
                <a:gd name="connsiteY3" fmla="*/ 361082 h 458643"/>
                <a:gd name="connsiteX4" fmla="*/ 419178 w 564166"/>
                <a:gd name="connsiteY4" fmla="*/ 361082 h 458643"/>
                <a:gd name="connsiteX5" fmla="*/ 492353 w 564166"/>
                <a:gd name="connsiteY5" fmla="*/ 419905 h 458643"/>
                <a:gd name="connsiteX6" fmla="*/ 512440 w 564166"/>
                <a:gd name="connsiteY6" fmla="*/ 438557 h 458643"/>
                <a:gd name="connsiteX7" fmla="*/ 492353 w 564166"/>
                <a:gd name="connsiteY7" fmla="*/ 458643 h 458643"/>
                <a:gd name="connsiteX8" fmla="*/ 379004 w 564166"/>
                <a:gd name="connsiteY8" fmla="*/ 361082 h 458643"/>
                <a:gd name="connsiteX9" fmla="*/ 358916 w 564166"/>
                <a:gd name="connsiteY9" fmla="*/ 361082 h 458643"/>
                <a:gd name="connsiteX10" fmla="*/ 354612 w 564166"/>
                <a:gd name="connsiteY10" fmla="*/ 353908 h 458643"/>
                <a:gd name="connsiteX11" fmla="*/ 277051 w 564166"/>
                <a:gd name="connsiteY11" fmla="*/ 307997 h 458643"/>
                <a:gd name="connsiteX12" fmla="*/ 288553 w 564166"/>
                <a:gd name="connsiteY12" fmla="*/ 307997 h 458643"/>
                <a:gd name="connsiteX13" fmla="*/ 324497 w 564166"/>
                <a:gd name="connsiteY13" fmla="*/ 353908 h 458643"/>
                <a:gd name="connsiteX14" fmla="*/ 320183 w 564166"/>
                <a:gd name="connsiteY14" fmla="*/ 361082 h 458643"/>
                <a:gd name="connsiteX15" fmla="*/ 301493 w 564166"/>
                <a:gd name="connsiteY15" fmla="*/ 361082 h 458643"/>
                <a:gd name="connsiteX16" fmla="*/ 301493 w 564166"/>
                <a:gd name="connsiteY16" fmla="*/ 438557 h 458643"/>
                <a:gd name="connsiteX17" fmla="*/ 282802 w 564166"/>
                <a:gd name="connsiteY17" fmla="*/ 458643 h 458643"/>
                <a:gd name="connsiteX18" fmla="*/ 262673 w 564166"/>
                <a:gd name="connsiteY18" fmla="*/ 438557 h 458643"/>
                <a:gd name="connsiteX19" fmla="*/ 262673 w 564166"/>
                <a:gd name="connsiteY19" fmla="*/ 361082 h 458643"/>
                <a:gd name="connsiteX20" fmla="*/ 243982 w 564166"/>
                <a:gd name="connsiteY20" fmla="*/ 361082 h 458643"/>
                <a:gd name="connsiteX21" fmla="*/ 239669 w 564166"/>
                <a:gd name="connsiteY21" fmla="*/ 353908 h 458643"/>
                <a:gd name="connsiteX22" fmla="*/ 162189 w 564166"/>
                <a:gd name="connsiteY22" fmla="*/ 307997 h 458643"/>
                <a:gd name="connsiteX23" fmla="*/ 173671 w 564166"/>
                <a:gd name="connsiteY23" fmla="*/ 307997 h 458643"/>
                <a:gd name="connsiteX24" fmla="*/ 209554 w 564166"/>
                <a:gd name="connsiteY24" fmla="*/ 353908 h 458643"/>
                <a:gd name="connsiteX25" fmla="*/ 205248 w 564166"/>
                <a:gd name="connsiteY25" fmla="*/ 361082 h 458643"/>
                <a:gd name="connsiteX26" fmla="*/ 185154 w 564166"/>
                <a:gd name="connsiteY26" fmla="*/ 361082 h 458643"/>
                <a:gd name="connsiteX27" fmla="*/ 71765 w 564166"/>
                <a:gd name="connsiteY27" fmla="*/ 458643 h 458643"/>
                <a:gd name="connsiteX28" fmla="*/ 53106 w 564166"/>
                <a:gd name="connsiteY28" fmla="*/ 438557 h 458643"/>
                <a:gd name="connsiteX29" fmla="*/ 71765 w 564166"/>
                <a:gd name="connsiteY29" fmla="*/ 419905 h 458643"/>
                <a:gd name="connsiteX30" fmla="*/ 146401 w 564166"/>
                <a:gd name="connsiteY30" fmla="*/ 361082 h 458643"/>
                <a:gd name="connsiteX31" fmla="*/ 129177 w 564166"/>
                <a:gd name="connsiteY31" fmla="*/ 361082 h 458643"/>
                <a:gd name="connsiteX32" fmla="*/ 124871 w 564166"/>
                <a:gd name="connsiteY32" fmla="*/ 353908 h 458643"/>
                <a:gd name="connsiteX33" fmla="*/ 340222 w 564166"/>
                <a:gd name="connsiteY33" fmla="*/ 0 h 458643"/>
                <a:gd name="connsiteX34" fmla="*/ 453630 w 564166"/>
                <a:gd name="connsiteY34" fmla="*/ 118973 h 458643"/>
                <a:gd name="connsiteX35" fmla="*/ 525407 w 564166"/>
                <a:gd name="connsiteY35" fmla="*/ 179176 h 458643"/>
                <a:gd name="connsiteX36" fmla="*/ 564166 w 564166"/>
                <a:gd name="connsiteY36" fmla="*/ 232212 h 458643"/>
                <a:gd name="connsiteX37" fmla="*/ 518229 w 564166"/>
                <a:gd name="connsiteY37" fmla="*/ 286681 h 458643"/>
                <a:gd name="connsiteX38" fmla="*/ 45937 w 564166"/>
                <a:gd name="connsiteY38" fmla="*/ 286681 h 458643"/>
                <a:gd name="connsiteX39" fmla="*/ 0 w 564166"/>
                <a:gd name="connsiteY39" fmla="*/ 232212 h 458643"/>
                <a:gd name="connsiteX40" fmla="*/ 45937 w 564166"/>
                <a:gd name="connsiteY40" fmla="*/ 179176 h 458643"/>
                <a:gd name="connsiteX41" fmla="*/ 111972 w 564166"/>
                <a:gd name="connsiteY41" fmla="*/ 103205 h 458643"/>
                <a:gd name="connsiteX42" fmla="*/ 134941 w 564166"/>
                <a:gd name="connsiteY42" fmla="*/ 107505 h 458643"/>
                <a:gd name="connsiteX43" fmla="*/ 209589 w 564166"/>
                <a:gd name="connsiteY43" fmla="*/ 22934 h 458643"/>
                <a:gd name="connsiteX44" fmla="*/ 256961 w 564166"/>
                <a:gd name="connsiteY44" fmla="*/ 43002 h 458643"/>
                <a:gd name="connsiteX45" fmla="*/ 340222 w 564166"/>
                <a:gd name="connsiteY45" fmla="*/ 0 h 458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64166" h="458643">
                  <a:moveTo>
                    <a:pt x="390482" y="307997"/>
                  </a:moveTo>
                  <a:cubicBezTo>
                    <a:pt x="394786" y="303693"/>
                    <a:pt x="399091" y="303693"/>
                    <a:pt x="403395" y="307997"/>
                  </a:cubicBezTo>
                  <a:lnTo>
                    <a:pt x="439265" y="353908"/>
                  </a:lnTo>
                  <a:cubicBezTo>
                    <a:pt x="442135" y="358212"/>
                    <a:pt x="440700" y="361082"/>
                    <a:pt x="434961" y="361082"/>
                  </a:cubicBezTo>
                  <a:lnTo>
                    <a:pt x="419178" y="361082"/>
                  </a:lnTo>
                  <a:cubicBezTo>
                    <a:pt x="426352" y="394081"/>
                    <a:pt x="456483" y="419905"/>
                    <a:pt x="492353" y="419905"/>
                  </a:cubicBezTo>
                  <a:cubicBezTo>
                    <a:pt x="503831" y="419905"/>
                    <a:pt x="512440" y="428514"/>
                    <a:pt x="512440" y="438557"/>
                  </a:cubicBezTo>
                  <a:cubicBezTo>
                    <a:pt x="512440" y="450035"/>
                    <a:pt x="503831" y="458643"/>
                    <a:pt x="492353" y="458643"/>
                  </a:cubicBezTo>
                  <a:cubicBezTo>
                    <a:pt x="434961" y="458643"/>
                    <a:pt x="387612" y="415601"/>
                    <a:pt x="379004" y="361082"/>
                  </a:cubicBezTo>
                  <a:lnTo>
                    <a:pt x="358916" y="361082"/>
                  </a:lnTo>
                  <a:cubicBezTo>
                    <a:pt x="353177" y="361082"/>
                    <a:pt x="351742" y="358212"/>
                    <a:pt x="354612" y="353908"/>
                  </a:cubicBezTo>
                  <a:close/>
                  <a:moveTo>
                    <a:pt x="277051" y="307997"/>
                  </a:moveTo>
                  <a:cubicBezTo>
                    <a:pt x="279926" y="303693"/>
                    <a:pt x="285677" y="303693"/>
                    <a:pt x="288553" y="307997"/>
                  </a:cubicBezTo>
                  <a:lnTo>
                    <a:pt x="324497" y="353908"/>
                  </a:lnTo>
                  <a:cubicBezTo>
                    <a:pt x="327372" y="358212"/>
                    <a:pt x="325934" y="361082"/>
                    <a:pt x="320183" y="361082"/>
                  </a:cubicBezTo>
                  <a:lnTo>
                    <a:pt x="301493" y="361082"/>
                  </a:lnTo>
                  <a:lnTo>
                    <a:pt x="301493" y="438557"/>
                  </a:lnTo>
                  <a:cubicBezTo>
                    <a:pt x="301493" y="450035"/>
                    <a:pt x="292866" y="458643"/>
                    <a:pt x="282802" y="458643"/>
                  </a:cubicBezTo>
                  <a:cubicBezTo>
                    <a:pt x="271300" y="458643"/>
                    <a:pt x="262673" y="450035"/>
                    <a:pt x="262673" y="438557"/>
                  </a:cubicBezTo>
                  <a:lnTo>
                    <a:pt x="262673" y="361082"/>
                  </a:lnTo>
                  <a:lnTo>
                    <a:pt x="243982" y="361082"/>
                  </a:lnTo>
                  <a:cubicBezTo>
                    <a:pt x="238231" y="361082"/>
                    <a:pt x="236793" y="358212"/>
                    <a:pt x="239669" y="353908"/>
                  </a:cubicBezTo>
                  <a:close/>
                  <a:moveTo>
                    <a:pt x="162189" y="307997"/>
                  </a:moveTo>
                  <a:cubicBezTo>
                    <a:pt x="165059" y="303693"/>
                    <a:pt x="169365" y="303693"/>
                    <a:pt x="173671" y="307997"/>
                  </a:cubicBezTo>
                  <a:lnTo>
                    <a:pt x="209554" y="353908"/>
                  </a:lnTo>
                  <a:cubicBezTo>
                    <a:pt x="212424" y="358212"/>
                    <a:pt x="210989" y="361082"/>
                    <a:pt x="205248" y="361082"/>
                  </a:cubicBezTo>
                  <a:lnTo>
                    <a:pt x="185154" y="361082"/>
                  </a:lnTo>
                  <a:cubicBezTo>
                    <a:pt x="176542" y="415601"/>
                    <a:pt x="129177" y="458643"/>
                    <a:pt x="71765" y="458643"/>
                  </a:cubicBezTo>
                  <a:cubicBezTo>
                    <a:pt x="61718" y="458643"/>
                    <a:pt x="53106" y="450035"/>
                    <a:pt x="53106" y="438557"/>
                  </a:cubicBezTo>
                  <a:cubicBezTo>
                    <a:pt x="53106" y="428514"/>
                    <a:pt x="61718" y="419905"/>
                    <a:pt x="71765" y="419905"/>
                  </a:cubicBezTo>
                  <a:cubicBezTo>
                    <a:pt x="107648" y="419905"/>
                    <a:pt x="137789" y="394081"/>
                    <a:pt x="146401" y="361082"/>
                  </a:cubicBezTo>
                  <a:lnTo>
                    <a:pt x="129177" y="361082"/>
                  </a:lnTo>
                  <a:cubicBezTo>
                    <a:pt x="123436" y="361082"/>
                    <a:pt x="122001" y="358212"/>
                    <a:pt x="124871" y="353908"/>
                  </a:cubicBezTo>
                  <a:close/>
                  <a:moveTo>
                    <a:pt x="340222" y="0"/>
                  </a:moveTo>
                  <a:cubicBezTo>
                    <a:pt x="399079" y="0"/>
                    <a:pt x="447888" y="51603"/>
                    <a:pt x="453630" y="118973"/>
                  </a:cubicBezTo>
                  <a:cubicBezTo>
                    <a:pt x="488083" y="118973"/>
                    <a:pt x="515358" y="144774"/>
                    <a:pt x="525407" y="179176"/>
                  </a:cubicBezTo>
                  <a:cubicBezTo>
                    <a:pt x="546940" y="183476"/>
                    <a:pt x="564166" y="204977"/>
                    <a:pt x="564166" y="232212"/>
                  </a:cubicBezTo>
                  <a:cubicBezTo>
                    <a:pt x="564166" y="262313"/>
                    <a:pt x="544069" y="286681"/>
                    <a:pt x="518229" y="286681"/>
                  </a:cubicBezTo>
                  <a:lnTo>
                    <a:pt x="45937" y="286681"/>
                  </a:lnTo>
                  <a:cubicBezTo>
                    <a:pt x="20097" y="286681"/>
                    <a:pt x="0" y="262313"/>
                    <a:pt x="0" y="232212"/>
                  </a:cubicBezTo>
                  <a:cubicBezTo>
                    <a:pt x="0" y="202110"/>
                    <a:pt x="20097" y="179176"/>
                    <a:pt x="45937" y="179176"/>
                  </a:cubicBezTo>
                  <a:cubicBezTo>
                    <a:pt x="45937" y="136173"/>
                    <a:pt x="76084" y="103205"/>
                    <a:pt x="111972" y="103205"/>
                  </a:cubicBezTo>
                  <a:cubicBezTo>
                    <a:pt x="119150" y="103205"/>
                    <a:pt x="127763" y="104639"/>
                    <a:pt x="134941" y="107505"/>
                  </a:cubicBezTo>
                  <a:cubicBezTo>
                    <a:pt x="134941" y="60203"/>
                    <a:pt x="169394" y="22934"/>
                    <a:pt x="209589" y="22934"/>
                  </a:cubicBezTo>
                  <a:cubicBezTo>
                    <a:pt x="228251" y="22934"/>
                    <a:pt x="244042" y="30102"/>
                    <a:pt x="256961" y="43002"/>
                  </a:cubicBezTo>
                  <a:cubicBezTo>
                    <a:pt x="278494" y="15767"/>
                    <a:pt x="307205" y="0"/>
                    <a:pt x="340222" y="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9" name="iš1ïḋe"/>
          <p:cNvGrpSpPr/>
          <p:nvPr/>
        </p:nvGrpSpPr>
        <p:grpSpPr>
          <a:xfrm>
            <a:off x="1253492" y="4119466"/>
            <a:ext cx="2394314" cy="1233752"/>
            <a:chOff x="673100" y="4913048"/>
            <a:chExt cx="2394314" cy="1233752"/>
          </a:xfrm>
        </p:grpSpPr>
        <p:sp>
          <p:nvSpPr>
            <p:cNvPr id="16" name="iṩ1îḋè"/>
            <p:cNvSpPr/>
            <p:nvPr/>
          </p:nvSpPr>
          <p:spPr bwMode="auto">
            <a:xfrm>
              <a:off x="673100" y="5354853"/>
              <a:ext cx="2394314"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lnSpcReduction="1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20000"/>
                </a:lnSpc>
              </a:pPr>
              <a:r>
                <a:rPr lang="zh-CN" altLang="en-US" sz="1100" dirty="0"/>
                <a:t>投资者通过客户端直接连接</a:t>
              </a:r>
              <a:r>
                <a:rPr lang="en-US" altLang="zh-CN" sz="1100" dirty="0"/>
                <a:t>CTP</a:t>
              </a:r>
              <a:r>
                <a:rPr lang="zh-CN" altLang="en-US" sz="1100" dirty="0"/>
                <a:t>系统进行交易（如快期、彭博、开拓者、金字塔，达钱、</a:t>
              </a:r>
              <a:r>
                <a:rPr lang="en-US" altLang="zh-CN" sz="1100" dirty="0"/>
                <a:t>TU</a:t>
              </a:r>
              <a:r>
                <a:rPr lang="zh-CN" altLang="en-US" sz="1100" dirty="0"/>
                <a:t>、</a:t>
              </a:r>
              <a:r>
                <a:rPr lang="en-US" altLang="zh-CN" sz="1100" dirty="0"/>
                <a:t>TM</a:t>
              </a:r>
              <a:r>
                <a:rPr lang="zh-CN" altLang="en-US" sz="1100" dirty="0"/>
                <a:t>、</a:t>
              </a:r>
              <a:r>
                <a:rPr lang="en-US" altLang="zh-CN" sz="1100" dirty="0"/>
                <a:t>RCWIN</a:t>
              </a:r>
              <a:r>
                <a:rPr lang="zh-CN" altLang="en-US" sz="1100" dirty="0"/>
                <a:t>、大多数程序化客户）</a:t>
              </a:r>
              <a:endParaRPr lang="en-US" altLang="zh-CN" sz="1100" dirty="0"/>
            </a:p>
          </p:txBody>
        </p:sp>
        <p:sp>
          <p:nvSpPr>
            <p:cNvPr id="17" name="íṡḷîďé"/>
            <p:cNvSpPr txBox="1"/>
            <p:nvPr/>
          </p:nvSpPr>
          <p:spPr bwMode="auto">
            <a:xfrm>
              <a:off x="673100" y="4913048"/>
              <a:ext cx="239431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eaLnBrk="1" hangingPunct="1">
                <a:lnSpc>
                  <a:spcPct val="100000"/>
                </a:lnSpc>
                <a:spcBef>
                  <a:spcPct val="0"/>
                </a:spcBef>
              </a:pPr>
              <a:r>
                <a:rPr lang="zh-CN" altLang="en-US" b="1" dirty="0"/>
                <a:t>直连模式</a:t>
              </a:r>
              <a:endParaRPr lang="en-US" altLang="zh-CN" b="1" dirty="0"/>
            </a:p>
          </p:txBody>
        </p:sp>
      </p:grpSp>
      <p:grpSp>
        <p:nvGrpSpPr>
          <p:cNvPr id="10" name="îSliďê"/>
          <p:cNvGrpSpPr/>
          <p:nvPr/>
        </p:nvGrpSpPr>
        <p:grpSpPr>
          <a:xfrm>
            <a:off x="4510811" y="3336127"/>
            <a:ext cx="2394314" cy="1233752"/>
            <a:chOff x="673100" y="4913048"/>
            <a:chExt cx="2394314" cy="1233752"/>
          </a:xfrm>
        </p:grpSpPr>
        <p:sp>
          <p:nvSpPr>
            <p:cNvPr id="14" name="iṥḷíḍé"/>
            <p:cNvSpPr/>
            <p:nvPr/>
          </p:nvSpPr>
          <p:spPr bwMode="auto">
            <a:xfrm>
              <a:off x="673100" y="5354853"/>
              <a:ext cx="2394314"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20000"/>
                </a:lnSpc>
              </a:pPr>
              <a:r>
                <a:rPr lang="zh-CN" altLang="en-US" sz="1100" dirty="0"/>
                <a:t>一个操作员登录中继代理给里面客户下单，在</a:t>
              </a:r>
              <a:r>
                <a:rPr lang="en-US" altLang="zh-CN" sz="1100" dirty="0"/>
                <a:t>CTP</a:t>
              </a:r>
              <a:r>
                <a:rPr lang="zh-CN" altLang="en-US" sz="1100" dirty="0"/>
                <a:t>只建立一个会话（鑫管家、金仕达）</a:t>
              </a:r>
            </a:p>
            <a:p>
              <a:pPr algn="ctr">
                <a:lnSpc>
                  <a:spcPct val="120000"/>
                </a:lnSpc>
              </a:pPr>
              <a:endParaRPr lang="en-US" altLang="zh-CN" sz="1100" dirty="0"/>
            </a:p>
          </p:txBody>
        </p:sp>
        <p:sp>
          <p:nvSpPr>
            <p:cNvPr id="15" name="iŝliḍè"/>
            <p:cNvSpPr txBox="1"/>
            <p:nvPr/>
          </p:nvSpPr>
          <p:spPr bwMode="auto">
            <a:xfrm>
              <a:off x="673100" y="4913048"/>
              <a:ext cx="239431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eaLnBrk="1" hangingPunct="1">
                <a:lnSpc>
                  <a:spcPct val="100000"/>
                </a:lnSpc>
                <a:spcBef>
                  <a:spcPct val="0"/>
                </a:spcBef>
              </a:pPr>
              <a:r>
                <a:rPr lang="zh-CN" altLang="en-US" b="1" dirty="0"/>
                <a:t>中继代理一对多模式</a:t>
              </a:r>
              <a:endParaRPr lang="en-US" altLang="zh-CN" b="1" dirty="0"/>
            </a:p>
          </p:txBody>
        </p:sp>
      </p:grpSp>
      <p:grpSp>
        <p:nvGrpSpPr>
          <p:cNvPr id="11" name="îṣlidê"/>
          <p:cNvGrpSpPr/>
          <p:nvPr/>
        </p:nvGrpSpPr>
        <p:grpSpPr>
          <a:xfrm>
            <a:off x="7539514" y="4320394"/>
            <a:ext cx="2394314" cy="1233752"/>
            <a:chOff x="673100" y="4913048"/>
            <a:chExt cx="2394314" cy="1233752"/>
          </a:xfrm>
        </p:grpSpPr>
        <p:sp>
          <p:nvSpPr>
            <p:cNvPr id="12" name="íSḷídé"/>
            <p:cNvSpPr/>
            <p:nvPr/>
          </p:nvSpPr>
          <p:spPr bwMode="auto">
            <a:xfrm>
              <a:off x="673100" y="5354853"/>
              <a:ext cx="2394314"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20000"/>
                </a:lnSpc>
              </a:pPr>
              <a:r>
                <a:rPr lang="zh-CN" altLang="en-US" sz="1100" dirty="0"/>
                <a:t>代理中的客户自己登陆到中继代理，然后在</a:t>
              </a:r>
              <a:r>
                <a:rPr lang="en-US" altLang="zh-CN" sz="1100" dirty="0"/>
                <a:t>CTP</a:t>
              </a:r>
              <a:r>
                <a:rPr lang="zh-CN" altLang="en-US" sz="1100" dirty="0"/>
                <a:t>里面有一个客户登录就会形成一个会话（讯投）</a:t>
              </a:r>
            </a:p>
          </p:txBody>
        </p:sp>
        <p:sp>
          <p:nvSpPr>
            <p:cNvPr id="13" name="îşḻíḋê"/>
            <p:cNvSpPr txBox="1"/>
            <p:nvPr/>
          </p:nvSpPr>
          <p:spPr bwMode="auto">
            <a:xfrm>
              <a:off x="673100" y="4913048"/>
              <a:ext cx="239431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中继代理多对多模式</a:t>
              </a:r>
              <a:endParaRPr lang="en-US" altLang="zh-CN" b="1" dirty="0"/>
            </a:p>
          </p:txBody>
        </p:sp>
      </p:grpSp>
      <p:grpSp>
        <p:nvGrpSpPr>
          <p:cNvPr id="24" name="组合 23"/>
          <p:cNvGrpSpPr/>
          <p:nvPr/>
        </p:nvGrpSpPr>
        <p:grpSpPr>
          <a:xfrm>
            <a:off x="0" y="386994"/>
            <a:ext cx="5666662" cy="567912"/>
            <a:chOff x="279400" y="396626"/>
            <a:chExt cx="5666662" cy="567912"/>
          </a:xfrm>
        </p:grpSpPr>
        <p:sp>
          <p:nvSpPr>
            <p:cNvPr id="25" name="矩形 24"/>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169081" y="396626"/>
              <a:ext cx="4776981" cy="567912"/>
            </a:xfrm>
            <a:prstGeom prst="rect">
              <a:avLst/>
            </a:prstGeom>
            <a:noFill/>
          </p:spPr>
          <p:txBody>
            <a:bodyPr wrap="square" rtlCol="0">
              <a:spAutoFit/>
            </a:bodyPr>
            <a:lstStyle/>
            <a:p>
              <a:pPr>
                <a:lnSpc>
                  <a:spcPct val="120000"/>
                </a:lnSpc>
              </a:pPr>
              <a:r>
                <a:rPr lang="zh-CN" altLang="en-US" sz="2800" b="1" i="1" dirty="0">
                  <a:effectLst>
                    <a:outerShdw blurRad="38100" dist="38100" dir="2700000" algn="tl">
                      <a:srgbClr val="000000">
                        <a:alpha val="43137"/>
                      </a:srgbClr>
                    </a:outerShdw>
                  </a:effectLst>
                </a:rPr>
                <a:t>终端类型（</a:t>
              </a:r>
              <a:r>
                <a:rPr lang="en-US" altLang="zh-CN" sz="2800" b="1" i="1" dirty="0">
                  <a:effectLst>
                    <a:outerShdw blurRad="38100" dist="38100" dir="2700000" algn="tl">
                      <a:srgbClr val="000000">
                        <a:alpha val="43137"/>
                      </a:srgbClr>
                    </a:outerShdw>
                  </a:effectLst>
                </a:rPr>
                <a:t> </a:t>
              </a:r>
              <a:r>
                <a:rPr lang="en-US" altLang="zh-CN" sz="2800" b="1" i="1" dirty="0" err="1">
                  <a:effectLst>
                    <a:outerShdw blurRad="38100" dist="38100" dir="2700000" algn="tl">
                      <a:srgbClr val="000000">
                        <a:alpha val="43137"/>
                      </a:srgbClr>
                    </a:outerShdw>
                  </a:effectLst>
                </a:rPr>
                <a:t>APPType</a:t>
              </a:r>
              <a:r>
                <a:rPr lang="en-US" altLang="zh-CN" sz="2800" b="1" i="1" dirty="0">
                  <a:effectLst>
                    <a:outerShdw blurRad="38100" dist="38100" dir="2700000" algn="tl">
                      <a:srgbClr val="000000">
                        <a:alpha val="43137"/>
                      </a:srgbClr>
                    </a:outerShdw>
                  </a:effectLst>
                </a:rPr>
                <a:t> </a:t>
              </a:r>
              <a:r>
                <a:rPr lang="zh-CN" altLang="en-US" sz="2800" b="1" i="1" dirty="0">
                  <a:effectLst>
                    <a:outerShdw blurRad="38100" dist="38100" dir="2700000" algn="tl">
                      <a:srgbClr val="000000">
                        <a:alpha val="43137"/>
                      </a:srgbClr>
                    </a:outerShdw>
                  </a:effectLst>
                </a:rPr>
                <a:t>）</a:t>
              </a:r>
            </a:p>
          </p:txBody>
        </p:sp>
      </p:grpSp>
      <p:pic>
        <p:nvPicPr>
          <p:cNvPr id="29" name="图片 28">
            <a:extLst>
              <a:ext uri="{FF2B5EF4-FFF2-40B4-BE49-F238E27FC236}">
                <a16:creationId xmlns:a16="http://schemas.microsoft.com/office/drawing/2014/main" id="{E3405EF7-5FF5-487B-8CC3-791B1C3DEF1B}"/>
              </a:ext>
            </a:extLst>
          </p:cNvPr>
          <p:cNvPicPr>
            <a:picLocks noChangeAspect="1"/>
          </p:cNvPicPr>
          <p:nvPr/>
        </p:nvPicPr>
        <p:blipFill>
          <a:blip r:embed="rId2"/>
          <a:stretch>
            <a:fillRect/>
          </a:stretch>
        </p:blipFill>
        <p:spPr>
          <a:xfrm>
            <a:off x="1253492" y="1051311"/>
            <a:ext cx="2100894" cy="1896641"/>
          </a:xfrm>
          <a:prstGeom prst="rect">
            <a:avLst/>
          </a:prstGeom>
        </p:spPr>
      </p:pic>
      <p:sp>
        <p:nvSpPr>
          <p:cNvPr id="30" name="矩形 29">
            <a:extLst>
              <a:ext uri="{FF2B5EF4-FFF2-40B4-BE49-F238E27FC236}">
                <a16:creationId xmlns:a16="http://schemas.microsoft.com/office/drawing/2014/main" id="{59AA8FA1-D85B-420F-A511-6BC7CD6A53ED}"/>
              </a:ext>
            </a:extLst>
          </p:cNvPr>
          <p:cNvSpPr/>
          <p:nvPr/>
        </p:nvSpPr>
        <p:spPr>
          <a:xfrm rot="1775793">
            <a:off x="7922828" y="1799575"/>
            <a:ext cx="2852119" cy="400110"/>
          </a:xfrm>
          <a:prstGeom prst="rect">
            <a:avLst/>
          </a:prstGeom>
          <a:noFill/>
        </p:spPr>
        <p:txBody>
          <a:bodyPr wrap="square" lIns="91440" tIns="45720" rIns="91440" bIns="45720">
            <a:spAutoFit/>
          </a:bodyPr>
          <a:lstStyle/>
          <a:p>
            <a:pPr algn="ctr"/>
            <a:r>
              <a:rPr lang="zh-CN" altLang="en-US" sz="2000"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该设置下一交易日生效！</a:t>
            </a:r>
          </a:p>
        </p:txBody>
      </p:sp>
      <p:pic>
        <p:nvPicPr>
          <p:cNvPr id="31" name="图片 30">
            <a:extLst>
              <a:ext uri="{FF2B5EF4-FFF2-40B4-BE49-F238E27FC236}">
                <a16:creationId xmlns:a16="http://schemas.microsoft.com/office/drawing/2014/main" id="{3BB961B5-A723-4B5A-A84E-9B73391934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25941523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0" y="386994"/>
            <a:ext cx="5666662" cy="574901"/>
            <a:chOff x="279400" y="396626"/>
            <a:chExt cx="5666662" cy="574901"/>
          </a:xfrm>
        </p:grpSpPr>
        <p:sp>
          <p:nvSpPr>
            <p:cNvPr id="40" name="矩形 39"/>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1169081" y="396626"/>
              <a:ext cx="4776981" cy="574901"/>
            </a:xfrm>
            <a:prstGeom prst="rect">
              <a:avLst/>
            </a:prstGeom>
            <a:noFill/>
          </p:spPr>
          <p:txBody>
            <a:bodyPr wrap="square" rtlCol="0">
              <a:spAutoFit/>
            </a:bodyPr>
            <a:lstStyle/>
            <a:p>
              <a:pPr>
                <a:lnSpc>
                  <a:spcPct val="120000"/>
                </a:lnSpc>
              </a:pPr>
              <a:r>
                <a:rPr lang="en-US" altLang="zh-CN" sz="2800" b="1" i="1" dirty="0">
                  <a:effectLst>
                    <a:outerShdw blurRad="38100" dist="38100" dir="2700000" algn="tl">
                      <a:srgbClr val="000000">
                        <a:alpha val="43137"/>
                      </a:srgbClr>
                    </a:outerShdw>
                  </a:effectLst>
                </a:rPr>
                <a:t>CTP</a:t>
              </a:r>
              <a:r>
                <a:rPr lang="zh-CN" altLang="en-US" sz="2800" b="1" i="1" dirty="0">
                  <a:effectLst>
                    <a:outerShdw blurRad="38100" dist="38100" dir="2700000" algn="tl">
                      <a:srgbClr val="000000">
                        <a:alpha val="43137"/>
                      </a:srgbClr>
                    </a:outerShdw>
                  </a:effectLst>
                </a:rPr>
                <a:t>终端认证的两个层级</a:t>
              </a:r>
            </a:p>
          </p:txBody>
        </p:sp>
      </p:grpSp>
      <p:pic>
        <p:nvPicPr>
          <p:cNvPr id="44" name="图片 43">
            <a:extLst>
              <a:ext uri="{FF2B5EF4-FFF2-40B4-BE49-F238E27FC236}">
                <a16:creationId xmlns:a16="http://schemas.microsoft.com/office/drawing/2014/main" id="{92C266E0-0910-4778-BBFC-FFC1659E1B3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
        <p:nvSpPr>
          <p:cNvPr id="45" name="矩形 44">
            <a:extLst>
              <a:ext uri="{FF2B5EF4-FFF2-40B4-BE49-F238E27FC236}">
                <a16:creationId xmlns:a16="http://schemas.microsoft.com/office/drawing/2014/main" id="{F3814468-A4F0-453A-926D-5F1857CB2340}"/>
              </a:ext>
            </a:extLst>
          </p:cNvPr>
          <p:cNvSpPr/>
          <p:nvPr/>
        </p:nvSpPr>
        <p:spPr>
          <a:xfrm>
            <a:off x="709050" y="1147262"/>
            <a:ext cx="4651768" cy="461665"/>
          </a:xfrm>
          <a:prstGeom prst="rect">
            <a:avLst/>
          </a:prstGeom>
        </p:spPr>
        <p:txBody>
          <a:bodyPr wrap="square">
            <a:spAutoFit/>
          </a:bodyPr>
          <a:lstStyle/>
          <a:p>
            <a:r>
              <a:rPr lang="en-US" altLang="zh-CN" sz="1200" b="1" dirty="0">
                <a:latin typeface="华文隶书" panose="02010800040101010101" pitchFamily="2" charset="-122"/>
                <a:ea typeface="华文隶书" panose="02010800040101010101" pitchFamily="2" charset="-122"/>
              </a:rPr>
              <a:t>1</a:t>
            </a:r>
            <a:r>
              <a:rPr lang="zh-CN" altLang="en-US" sz="1200" b="1" dirty="0">
                <a:latin typeface="华文隶书" panose="02010800040101010101" pitchFamily="2" charset="-122"/>
                <a:ea typeface="华文隶书" panose="02010800040101010101" pitchFamily="2" charset="-122"/>
              </a:rPr>
              <a:t>、在</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基本参数设置</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菜单下</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交易参数</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中，“是否进行强制认证”选择“开启”</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此处为交易系统级别认证开关（</a:t>
            </a:r>
            <a:r>
              <a:rPr lang="zh-CN" altLang="en-US" sz="1200" b="1" dirty="0">
                <a:solidFill>
                  <a:srgbClr val="FF0000"/>
                </a:solidFill>
                <a:latin typeface="华文隶书" panose="02010800040101010101" pitchFamily="2" charset="-122"/>
                <a:ea typeface="华文隶书" panose="02010800040101010101" pitchFamily="2" charset="-122"/>
              </a:rPr>
              <a:t>实时上场</a:t>
            </a:r>
            <a:r>
              <a:rPr lang="zh-CN" altLang="en-US" sz="1200" b="1" dirty="0">
                <a:latin typeface="华文隶书" panose="02010800040101010101" pitchFamily="2" charset="-122"/>
                <a:ea typeface="华文隶书" panose="02010800040101010101" pitchFamily="2" charset="-122"/>
              </a:rPr>
              <a:t>）；</a:t>
            </a:r>
            <a:endParaRPr lang="zh-CN" altLang="en-US" sz="1200" dirty="0">
              <a:latin typeface="华文隶书" panose="02010800040101010101" pitchFamily="2" charset="-122"/>
              <a:ea typeface="华文隶书" panose="02010800040101010101" pitchFamily="2" charset="-122"/>
            </a:endParaRPr>
          </a:p>
        </p:txBody>
      </p:sp>
      <p:sp>
        <p:nvSpPr>
          <p:cNvPr id="47" name="文本框 46">
            <a:extLst>
              <a:ext uri="{FF2B5EF4-FFF2-40B4-BE49-F238E27FC236}">
                <a16:creationId xmlns:a16="http://schemas.microsoft.com/office/drawing/2014/main" id="{4256C18F-4F8F-45F1-A393-FB5837CE9E7E}"/>
              </a:ext>
            </a:extLst>
          </p:cNvPr>
          <p:cNvSpPr txBox="1"/>
          <p:nvPr/>
        </p:nvSpPr>
        <p:spPr>
          <a:xfrm>
            <a:off x="6395763" y="1110847"/>
            <a:ext cx="4569384" cy="646331"/>
          </a:xfrm>
          <a:prstGeom prst="rect">
            <a:avLst/>
          </a:prstGeom>
          <a:noFill/>
        </p:spPr>
        <p:txBody>
          <a:bodyPr wrap="square" rtlCol="0">
            <a:spAutoFit/>
          </a:bodyPr>
          <a:lstStyle/>
          <a:p>
            <a:r>
              <a:rPr lang="en-US" altLang="zh-CN" sz="1200" b="1" dirty="0">
                <a:latin typeface="华文隶书" panose="02010800040101010101" pitchFamily="2" charset="-122"/>
                <a:ea typeface="华文隶书" panose="02010800040101010101" pitchFamily="2" charset="-122"/>
              </a:rPr>
              <a:t>2</a:t>
            </a:r>
            <a:r>
              <a:rPr lang="zh-CN" altLang="en-US" sz="1200" b="1" dirty="0">
                <a:latin typeface="华文隶书" panose="02010800040101010101" pitchFamily="2" charset="-122"/>
                <a:ea typeface="华文隶书" panose="02010800040101010101" pitchFamily="2" charset="-122"/>
              </a:rPr>
              <a:t>、同时</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用户密码属性配置</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里，对各投资者单独修改</a:t>
            </a:r>
            <a:r>
              <a:rPr lang="en-US" altLang="zh-CN" sz="1200" b="1" dirty="0">
                <a:latin typeface="华文隶书" panose="02010800040101010101" pitchFamily="2" charset="-122"/>
                <a:ea typeface="华文隶书" panose="02010800040101010101" pitchFamily="2" charset="-122"/>
              </a:rPr>
              <a:t>,</a:t>
            </a:r>
            <a:r>
              <a:rPr lang="zh-CN" altLang="en-US" sz="1200" b="1" dirty="0">
                <a:latin typeface="华文隶书" panose="02010800040101010101" pitchFamily="2" charset="-122"/>
                <a:ea typeface="华文隶书" panose="02010800040101010101" pitchFamily="2" charset="-122"/>
              </a:rPr>
              <a:t>此处账户层级认证开启，将“是否启用终端认证”选择“是”（</a:t>
            </a:r>
            <a:r>
              <a:rPr lang="zh-CN" altLang="en-US" sz="1200" b="1" dirty="0">
                <a:solidFill>
                  <a:srgbClr val="FF0000"/>
                </a:solidFill>
                <a:latin typeface="华文隶书" panose="02010800040101010101" pitchFamily="2" charset="-122"/>
                <a:ea typeface="华文隶书" panose="02010800040101010101" pitchFamily="2" charset="-122"/>
              </a:rPr>
              <a:t>实时上场</a:t>
            </a:r>
            <a:r>
              <a:rPr lang="zh-CN" altLang="en-US" sz="1200" b="1" dirty="0">
                <a:latin typeface="华文隶书" panose="02010800040101010101" pitchFamily="2" charset="-122"/>
                <a:ea typeface="华文隶书" panose="02010800040101010101" pitchFamily="2" charset="-122"/>
              </a:rPr>
              <a:t>）。</a:t>
            </a:r>
          </a:p>
        </p:txBody>
      </p:sp>
      <p:pic>
        <p:nvPicPr>
          <p:cNvPr id="48" name="图片 47">
            <a:extLst>
              <a:ext uri="{FF2B5EF4-FFF2-40B4-BE49-F238E27FC236}">
                <a16:creationId xmlns:a16="http://schemas.microsoft.com/office/drawing/2014/main" id="{DF500141-F3EF-4952-B90B-F15BDC4CB2C2}"/>
              </a:ext>
            </a:extLst>
          </p:cNvPr>
          <p:cNvPicPr>
            <a:picLocks noChangeAspect="1"/>
          </p:cNvPicPr>
          <p:nvPr/>
        </p:nvPicPr>
        <p:blipFill>
          <a:blip r:embed="rId3"/>
          <a:stretch>
            <a:fillRect/>
          </a:stretch>
        </p:blipFill>
        <p:spPr>
          <a:xfrm>
            <a:off x="1268217" y="1757178"/>
            <a:ext cx="3206979" cy="3429000"/>
          </a:xfrm>
          <a:prstGeom prst="rect">
            <a:avLst/>
          </a:prstGeom>
        </p:spPr>
      </p:pic>
      <p:pic>
        <p:nvPicPr>
          <p:cNvPr id="49" name="图片 48">
            <a:extLst>
              <a:ext uri="{FF2B5EF4-FFF2-40B4-BE49-F238E27FC236}">
                <a16:creationId xmlns:a16="http://schemas.microsoft.com/office/drawing/2014/main" id="{24CD2426-C7B6-466A-BE9C-48F81959E405}"/>
              </a:ext>
            </a:extLst>
          </p:cNvPr>
          <p:cNvPicPr>
            <a:picLocks noChangeAspect="1"/>
          </p:cNvPicPr>
          <p:nvPr/>
        </p:nvPicPr>
        <p:blipFill>
          <a:blip r:embed="rId4"/>
          <a:stretch>
            <a:fillRect/>
          </a:stretch>
        </p:blipFill>
        <p:spPr>
          <a:xfrm>
            <a:off x="6533095" y="1757178"/>
            <a:ext cx="2084123" cy="3313606"/>
          </a:xfrm>
          <a:prstGeom prst="rect">
            <a:avLst/>
          </a:prstGeom>
        </p:spPr>
      </p:pic>
      <p:pic>
        <p:nvPicPr>
          <p:cNvPr id="50" name="图片 49">
            <a:extLst>
              <a:ext uri="{FF2B5EF4-FFF2-40B4-BE49-F238E27FC236}">
                <a16:creationId xmlns:a16="http://schemas.microsoft.com/office/drawing/2014/main" id="{016F7C15-8986-4094-8B35-AA053E04F16B}"/>
              </a:ext>
            </a:extLst>
          </p:cNvPr>
          <p:cNvPicPr>
            <a:picLocks noChangeAspect="1"/>
          </p:cNvPicPr>
          <p:nvPr/>
        </p:nvPicPr>
        <p:blipFill>
          <a:blip r:embed="rId5"/>
          <a:stretch>
            <a:fillRect/>
          </a:stretch>
        </p:blipFill>
        <p:spPr>
          <a:xfrm>
            <a:off x="8743691" y="1757178"/>
            <a:ext cx="2303467" cy="1855570"/>
          </a:xfrm>
          <a:prstGeom prst="rect">
            <a:avLst/>
          </a:prstGeom>
        </p:spPr>
      </p:pic>
      <p:sp>
        <p:nvSpPr>
          <p:cNvPr id="51" name="Shape 4038">
            <a:extLst>
              <a:ext uri="{FF2B5EF4-FFF2-40B4-BE49-F238E27FC236}">
                <a16:creationId xmlns:a16="http://schemas.microsoft.com/office/drawing/2014/main" id="{DB518EF2-B7EE-4B3D-A1AD-77A15C9BD004}"/>
              </a:ext>
            </a:extLst>
          </p:cNvPr>
          <p:cNvSpPr/>
          <p:nvPr/>
        </p:nvSpPr>
        <p:spPr>
          <a:xfrm>
            <a:off x="1114285" y="5433331"/>
            <a:ext cx="140881" cy="324680"/>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sp>
        <p:nvSpPr>
          <p:cNvPr id="52" name="文本框 51">
            <a:extLst>
              <a:ext uri="{FF2B5EF4-FFF2-40B4-BE49-F238E27FC236}">
                <a16:creationId xmlns:a16="http://schemas.microsoft.com/office/drawing/2014/main" id="{5556D5B3-651C-4470-92C1-53358296BBDC}"/>
              </a:ext>
            </a:extLst>
          </p:cNvPr>
          <p:cNvSpPr txBox="1"/>
          <p:nvPr/>
        </p:nvSpPr>
        <p:spPr>
          <a:xfrm>
            <a:off x="1327877" y="5295589"/>
            <a:ext cx="9371619" cy="600164"/>
          </a:xfrm>
          <a:prstGeom prst="rect">
            <a:avLst/>
          </a:prstGeom>
          <a:noFill/>
        </p:spPr>
        <p:txBody>
          <a:bodyPr wrap="square" rtlCol="0">
            <a:spAutoFit/>
          </a:bodyPr>
          <a:lstStyle/>
          <a:p>
            <a:r>
              <a:rPr lang="en-US" altLang="zh-CN" sz="1100" b="1" dirty="0">
                <a:solidFill>
                  <a:srgbClr val="FF0000"/>
                </a:solidFill>
              </a:rPr>
              <a:t>CTP</a:t>
            </a:r>
            <a:r>
              <a:rPr lang="zh-CN" altLang="en-US" sz="1100" b="1" dirty="0">
                <a:solidFill>
                  <a:srgbClr val="FF0000"/>
                </a:solidFill>
              </a:rPr>
              <a:t>中系统级别的认证开关为总开关，开启后终端会进行授权码认证提醒，认证不通过的，点击“确定” 后也可以正常交易，但当用户级别的开关开启后，系统强制校验授权码，授权码校验不通过的将不能进行交易（也有其他期货公司反映在进行测评阶段的时候快期客户端在打开第一个总开关的时候认证不通过就已经不能交易了，上期官方回复：这是客户端厂商当收到来自交易系统的认证的错误返回，默认就不给交易了，并不是</a:t>
            </a:r>
            <a:r>
              <a:rPr lang="en-US" altLang="zh-CN" sz="1100" b="1" dirty="0">
                <a:solidFill>
                  <a:srgbClr val="FF0000"/>
                </a:solidFill>
              </a:rPr>
              <a:t>CTP</a:t>
            </a:r>
            <a:r>
              <a:rPr lang="zh-CN" altLang="en-US" sz="1100" b="1" dirty="0">
                <a:solidFill>
                  <a:srgbClr val="FF0000"/>
                </a:solidFill>
              </a:rPr>
              <a:t>系统行为）</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p:cTn id="12" dur="500" fill="hold"/>
                                        <p:tgtEl>
                                          <p:spTgt spid="48"/>
                                        </p:tgtEl>
                                        <p:attrNameLst>
                                          <p:attrName>ppt_w</p:attrName>
                                        </p:attrNameLst>
                                      </p:cBhvr>
                                      <p:tavLst>
                                        <p:tav tm="0">
                                          <p:val>
                                            <p:fltVal val="0"/>
                                          </p:val>
                                        </p:tav>
                                        <p:tav tm="100000">
                                          <p:val>
                                            <p:strVal val="#ppt_w"/>
                                          </p:val>
                                        </p:tav>
                                      </p:tavLst>
                                    </p:anim>
                                    <p:anim calcmode="lin" valueType="num">
                                      <p:cBhvr>
                                        <p:cTn id="13" dur="500" fill="hold"/>
                                        <p:tgtEl>
                                          <p:spTgt spid="48"/>
                                        </p:tgtEl>
                                        <p:attrNameLst>
                                          <p:attrName>ppt_h</p:attrName>
                                        </p:attrNameLst>
                                      </p:cBhvr>
                                      <p:tavLst>
                                        <p:tav tm="0">
                                          <p:val>
                                            <p:fltVal val="0"/>
                                          </p:val>
                                        </p:tav>
                                        <p:tav tm="100000">
                                          <p:val>
                                            <p:strVal val="#ppt_h"/>
                                          </p:val>
                                        </p:tav>
                                      </p:tavLst>
                                    </p:anim>
                                    <p:animEffect transition="in" filter="fade">
                                      <p:cBhvr>
                                        <p:cTn id="14" dur="500"/>
                                        <p:tgtEl>
                                          <p:spTgt spid="4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500"/>
                                        <p:tgtEl>
                                          <p:spTgt spid="47"/>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9"/>
                                        </p:tgtEl>
                                        <p:attrNameLst>
                                          <p:attrName>style.visibility</p:attrName>
                                        </p:attrNameLst>
                                      </p:cBhvr>
                                      <p:to>
                                        <p:strVal val="visible"/>
                                      </p:to>
                                    </p:set>
                                    <p:anim calcmode="lin" valueType="num">
                                      <p:cBhvr>
                                        <p:cTn id="24" dur="500" fill="hold"/>
                                        <p:tgtEl>
                                          <p:spTgt spid="49"/>
                                        </p:tgtEl>
                                        <p:attrNameLst>
                                          <p:attrName>ppt_w</p:attrName>
                                        </p:attrNameLst>
                                      </p:cBhvr>
                                      <p:tavLst>
                                        <p:tav tm="0">
                                          <p:val>
                                            <p:fltVal val="0"/>
                                          </p:val>
                                        </p:tav>
                                        <p:tav tm="100000">
                                          <p:val>
                                            <p:strVal val="#ppt_w"/>
                                          </p:val>
                                        </p:tav>
                                      </p:tavLst>
                                    </p:anim>
                                    <p:anim calcmode="lin" valueType="num">
                                      <p:cBhvr>
                                        <p:cTn id="25" dur="500" fill="hold"/>
                                        <p:tgtEl>
                                          <p:spTgt spid="49"/>
                                        </p:tgtEl>
                                        <p:attrNameLst>
                                          <p:attrName>ppt_h</p:attrName>
                                        </p:attrNameLst>
                                      </p:cBhvr>
                                      <p:tavLst>
                                        <p:tav tm="0">
                                          <p:val>
                                            <p:fltVal val="0"/>
                                          </p:val>
                                        </p:tav>
                                        <p:tav tm="100000">
                                          <p:val>
                                            <p:strVal val="#ppt_h"/>
                                          </p:val>
                                        </p:tav>
                                      </p:tavLst>
                                    </p:anim>
                                    <p:animEffect transition="in" filter="fade">
                                      <p:cBhvr>
                                        <p:cTn id="26" dur="500"/>
                                        <p:tgtEl>
                                          <p:spTgt spid="49"/>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50"/>
                                        </p:tgtEl>
                                        <p:attrNameLst>
                                          <p:attrName>style.visibility</p:attrName>
                                        </p:attrNameLst>
                                      </p:cBhvr>
                                      <p:to>
                                        <p:strVal val="visible"/>
                                      </p:to>
                                    </p:set>
                                    <p:anim calcmode="lin" valueType="num">
                                      <p:cBhvr>
                                        <p:cTn id="31" dur="500" fill="hold"/>
                                        <p:tgtEl>
                                          <p:spTgt spid="50"/>
                                        </p:tgtEl>
                                        <p:attrNameLst>
                                          <p:attrName>ppt_w</p:attrName>
                                        </p:attrNameLst>
                                      </p:cBhvr>
                                      <p:tavLst>
                                        <p:tav tm="0">
                                          <p:val>
                                            <p:fltVal val="0"/>
                                          </p:val>
                                        </p:tav>
                                        <p:tav tm="100000">
                                          <p:val>
                                            <p:strVal val="#ppt_w"/>
                                          </p:val>
                                        </p:tav>
                                      </p:tavLst>
                                    </p:anim>
                                    <p:anim calcmode="lin" valueType="num">
                                      <p:cBhvr>
                                        <p:cTn id="32" dur="500" fill="hold"/>
                                        <p:tgtEl>
                                          <p:spTgt spid="50"/>
                                        </p:tgtEl>
                                        <p:attrNameLst>
                                          <p:attrName>ppt_h</p:attrName>
                                        </p:attrNameLst>
                                      </p:cBhvr>
                                      <p:tavLst>
                                        <p:tav tm="0">
                                          <p:val>
                                            <p:fltVal val="0"/>
                                          </p:val>
                                        </p:tav>
                                        <p:tav tm="100000">
                                          <p:val>
                                            <p:strVal val="#ppt_h"/>
                                          </p:val>
                                        </p:tav>
                                      </p:tavLst>
                                    </p:anim>
                                    <p:animEffect transition="in" filter="fade">
                                      <p:cBhvr>
                                        <p:cTn id="33" dur="500"/>
                                        <p:tgtEl>
                                          <p:spTgt spid="50"/>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1000"/>
                                        <p:tgtEl>
                                          <p:spTgt spid="52"/>
                                        </p:tgtEl>
                                      </p:cBhvr>
                                    </p:animEffect>
                                    <p:anim calcmode="lin" valueType="num">
                                      <p:cBhvr>
                                        <p:cTn id="39" dur="1000" fill="hold"/>
                                        <p:tgtEl>
                                          <p:spTgt spid="52"/>
                                        </p:tgtEl>
                                        <p:attrNameLst>
                                          <p:attrName>ppt_x</p:attrName>
                                        </p:attrNameLst>
                                      </p:cBhvr>
                                      <p:tavLst>
                                        <p:tav tm="0">
                                          <p:val>
                                            <p:strVal val="#ppt_x"/>
                                          </p:val>
                                        </p:tav>
                                        <p:tav tm="100000">
                                          <p:val>
                                            <p:strVal val="#ppt_x"/>
                                          </p:val>
                                        </p:tav>
                                      </p:tavLst>
                                    </p:anim>
                                    <p:anim calcmode="lin" valueType="num">
                                      <p:cBhvr>
                                        <p:cTn id="40" dur="1000" fill="hold"/>
                                        <p:tgtEl>
                                          <p:spTgt spid="52"/>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1000"/>
                                        <p:tgtEl>
                                          <p:spTgt spid="51"/>
                                        </p:tgtEl>
                                      </p:cBhvr>
                                    </p:animEffect>
                                    <p:anim calcmode="lin" valueType="num">
                                      <p:cBhvr>
                                        <p:cTn id="44" dur="1000" fill="hold"/>
                                        <p:tgtEl>
                                          <p:spTgt spid="51"/>
                                        </p:tgtEl>
                                        <p:attrNameLst>
                                          <p:attrName>ppt_x</p:attrName>
                                        </p:attrNameLst>
                                      </p:cBhvr>
                                      <p:tavLst>
                                        <p:tav tm="0">
                                          <p:val>
                                            <p:strVal val="#ppt_x"/>
                                          </p:val>
                                        </p:tav>
                                        <p:tav tm="100000">
                                          <p:val>
                                            <p:strVal val="#ppt_x"/>
                                          </p:val>
                                        </p:tav>
                                      </p:tavLst>
                                    </p:anim>
                                    <p:anim calcmode="lin" valueType="num">
                                      <p:cBhvr>
                                        <p:cTn id="45"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7" grpId="0"/>
      <p:bldP spid="51" grpId="0" animBg="1"/>
      <p:bldP spid="5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2106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0"/>
            <a:ext cx="12192000" cy="6042088"/>
            <a:chOff x="0" y="0"/>
            <a:chExt cx="12192000" cy="6042088"/>
          </a:xfrm>
        </p:grpSpPr>
        <p:sp>
          <p:nvSpPr>
            <p:cNvPr id="4" name="ïs1íḑé"/>
            <p:cNvSpPr/>
            <p:nvPr/>
          </p:nvSpPr>
          <p:spPr>
            <a:xfrm>
              <a:off x="0" y="0"/>
              <a:ext cx="12192000" cy="5097779"/>
            </a:xfrm>
            <a:prstGeom prst="flowChartDocument">
              <a:avLst/>
            </a:prstGeom>
            <a:gradFill>
              <a:gsLst>
                <a:gs pos="0">
                  <a:schemeClr val="accent1"/>
                </a:gs>
                <a:gs pos="94000">
                  <a:srgbClr val="FF6566">
                    <a:alpha val="92941"/>
                  </a:srgbClr>
                </a:gs>
                <a:gs pos="100000">
                  <a:srgbClr val="FF6566">
                    <a:alpha val="92941"/>
                  </a:srgbClr>
                </a:gs>
              </a:gsLst>
              <a:lin ang="2700000" scaled="0"/>
            </a:gradFill>
            <a:ln>
              <a:noFill/>
            </a:ln>
          </p:spPr>
          <p:txBody>
            <a:bodyPr spcFirstLastPara="1" wrap="square" lIns="91440" tIns="45720" rIns="91440" bIns="45720" anchor="ctr" anchorCtr="0">
              <a:normAutofit/>
            </a:bodyPr>
            <a:lstStyle/>
            <a:p>
              <a:pPr algn="ctr">
                <a:buClr>
                  <a:srgbClr val="000000"/>
                </a:buClr>
                <a:buFont typeface="Arial" panose="020B0604020202020204"/>
                <a:buNone/>
              </a:pPr>
              <a:endParaRPr sz="1400" dirty="0">
                <a:solidFill>
                  <a:srgbClr val="000000"/>
                </a:solidFill>
              </a:endParaRPr>
            </a:p>
          </p:txBody>
        </p:sp>
        <p:grpSp>
          <p:nvGrpSpPr>
            <p:cNvPr id="6" name="îSľíḍê"/>
            <p:cNvGrpSpPr/>
            <p:nvPr/>
          </p:nvGrpSpPr>
          <p:grpSpPr>
            <a:xfrm>
              <a:off x="5659802" y="2802302"/>
              <a:ext cx="5859098" cy="3239786"/>
              <a:chOff x="503602" y="2132856"/>
              <a:chExt cx="5859098" cy="3239786"/>
            </a:xfrm>
            <a:scene3d>
              <a:camera prst="perspectiveRight"/>
              <a:lightRig rig="threePt" dir="t"/>
            </a:scene3d>
          </p:grpSpPr>
          <p:grpSp>
            <p:nvGrpSpPr>
              <p:cNvPr id="10" name="iṣľíḓê"/>
              <p:cNvGrpSpPr/>
              <p:nvPr/>
            </p:nvGrpSpPr>
            <p:grpSpPr>
              <a:xfrm>
                <a:off x="503602" y="5249721"/>
                <a:ext cx="5859098" cy="122921"/>
                <a:chOff x="-1348120" y="5777965"/>
                <a:chExt cx="9361040" cy="187516"/>
              </a:xfrm>
            </p:grpSpPr>
            <p:sp>
              <p:nvSpPr>
                <p:cNvPr id="18" name="íṧ1íďè"/>
                <p:cNvSpPr/>
                <p:nvPr/>
              </p:nvSpPr>
              <p:spPr>
                <a:xfrm flipV="1">
                  <a:off x="-1348120" y="5928907"/>
                  <a:ext cx="9361040" cy="36574"/>
                </a:xfrm>
                <a:prstGeom prst="trapezoid">
                  <a:avLst>
                    <a:gd name="adj" fmla="val 814192"/>
                  </a:avLst>
                </a:prstGeom>
                <a:solidFill>
                  <a:srgbClr val="808080"/>
                </a:soli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a:p>
              </p:txBody>
            </p:sp>
            <p:sp>
              <p:nvSpPr>
                <p:cNvPr id="19" name="íṧļídè"/>
                <p:cNvSpPr/>
                <p:nvPr/>
              </p:nvSpPr>
              <p:spPr>
                <a:xfrm>
                  <a:off x="-1348120" y="5777965"/>
                  <a:ext cx="9361040" cy="151085"/>
                </a:xfrm>
                <a:prstGeom prst="rect">
                  <a:avLst/>
                </a:prstGeom>
                <a:solidFill>
                  <a:srgbClr val="DDDDDD"/>
                </a:soli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a:p>
              </p:txBody>
            </p:sp>
          </p:grpSp>
          <p:grpSp>
            <p:nvGrpSpPr>
              <p:cNvPr id="11" name="iSḷïḓè"/>
              <p:cNvGrpSpPr/>
              <p:nvPr/>
            </p:nvGrpSpPr>
            <p:grpSpPr>
              <a:xfrm>
                <a:off x="1002671" y="2132856"/>
                <a:ext cx="4860960" cy="3080807"/>
                <a:chOff x="-375491" y="1139526"/>
                <a:chExt cx="7415769" cy="4700008"/>
              </a:xfrm>
            </p:grpSpPr>
            <p:grpSp>
              <p:nvGrpSpPr>
                <p:cNvPr id="13" name="ïṣḻíḍê"/>
                <p:cNvGrpSpPr/>
                <p:nvPr/>
              </p:nvGrpSpPr>
              <p:grpSpPr>
                <a:xfrm>
                  <a:off x="-375491" y="1139526"/>
                  <a:ext cx="7415769" cy="4700008"/>
                  <a:chOff x="-375492" y="1139528"/>
                  <a:chExt cx="7415785" cy="4700016"/>
                </a:xfrm>
              </p:grpSpPr>
              <p:sp>
                <p:nvSpPr>
                  <p:cNvPr id="15" name="îsḻîḋè"/>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a:p>
                </p:txBody>
              </p:sp>
              <p:sp>
                <p:nvSpPr>
                  <p:cNvPr id="16" name="îŝḷîḍê"/>
                  <p:cNvSpPr/>
                  <p:nvPr/>
                </p:nvSpPr>
                <p:spPr>
                  <a:xfrm>
                    <a:off x="-358011" y="1160080"/>
                    <a:ext cx="7380820" cy="4658913"/>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dirty="0"/>
                  </a:p>
                </p:txBody>
              </p:sp>
              <p:sp>
                <p:nvSpPr>
                  <p:cNvPr id="17" name="îṩḻíḍè" hidden="1"/>
                  <p:cNvSpPr/>
                  <p:nvPr/>
                </p:nvSpPr>
                <p:spPr>
                  <a:xfrm>
                    <a:off x="4509683"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dirty="0"/>
                  </a:p>
                </p:txBody>
              </p:sp>
            </p:grpSp>
            <p:sp>
              <p:nvSpPr>
                <p:cNvPr id="14" name="ï$lïḓè"/>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a:sp3d prstMaterial="matte"/>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lang="en-US" sz="1090"/>
                </a:p>
              </p:txBody>
            </p:sp>
          </p:grpSp>
          <p:sp>
            <p:nvSpPr>
              <p:cNvPr id="12" name="ïṡlîďê"/>
              <p:cNvSpPr/>
              <p:nvPr/>
            </p:nvSpPr>
            <p:spPr>
              <a:xfrm>
                <a:off x="1166336" y="2313357"/>
                <a:ext cx="4515875" cy="2699819"/>
              </a:xfrm>
              <a:prstGeom prst="rect">
                <a:avLst/>
              </a:prstGeom>
              <a:blipFill>
                <a:blip r:embed="rId3"/>
                <a:stretch>
                  <a:fillRect t="-29984" b="-29703"/>
                </a:stretch>
              </a:blipFill>
              <a:ln w="6350" cap="flat" cmpd="sng" algn="ctr">
                <a:solidFill>
                  <a:schemeClr val="tx1"/>
                </a:solidFill>
                <a:prstDash val="solid"/>
                <a:miter lim="800000"/>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dirty="0"/>
              </a:p>
            </p:txBody>
          </p:sp>
        </p:grpSp>
        <p:sp>
          <p:nvSpPr>
            <p:cNvPr id="8" name="ïšlïḍè"/>
            <p:cNvSpPr txBox="1"/>
            <p:nvPr/>
          </p:nvSpPr>
          <p:spPr bwMode="auto">
            <a:xfrm>
              <a:off x="4101388" y="462899"/>
              <a:ext cx="1565274" cy="503947"/>
            </a:xfrm>
            <a:prstGeom prst="roundRect">
              <a:avLst>
                <a:gd name="adj" fmla="val 50000"/>
              </a:avLst>
            </a:prstGeom>
            <a:solidFill>
              <a:schemeClr val="bg1">
                <a:lumMod val="95000"/>
              </a:schemeClr>
            </a:solidFill>
            <a:ln>
              <a:noFill/>
            </a:ln>
          </p:spPr>
          <p:txBody>
            <a:bodyPr wrap="square" lIns="91440" tIns="45720" rIns="91440" bIns="45720" anchor="ctr" anchorCtr="0">
              <a:normAutofit fontScale="92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2000" b="1" i="1" dirty="0">
                  <a:solidFill>
                    <a:schemeClr val="tx1">
                      <a:lumMod val="50000"/>
                      <a:lumOff val="50000"/>
                    </a:schemeClr>
                  </a:solidFill>
                </a:rPr>
                <a:t>PC</a:t>
              </a:r>
              <a:r>
                <a:rPr lang="zh-CN" altLang="en-US" sz="2000" b="1" i="1" dirty="0">
                  <a:solidFill>
                    <a:schemeClr val="tx1">
                      <a:lumMod val="50000"/>
                      <a:lumOff val="50000"/>
                    </a:schemeClr>
                  </a:solidFill>
                </a:rPr>
                <a:t>端</a:t>
              </a:r>
              <a:endParaRPr lang="en-US" altLang="zh-CN" sz="2000" b="1" i="1" dirty="0">
                <a:solidFill>
                  <a:schemeClr val="tx1">
                    <a:lumMod val="50000"/>
                    <a:lumOff val="50000"/>
                  </a:schemeClr>
                </a:solidFill>
              </a:endParaRPr>
            </a:p>
          </p:txBody>
        </p:sp>
      </p:grpSp>
      <p:grpSp>
        <p:nvGrpSpPr>
          <p:cNvPr id="22" name="组合 21"/>
          <p:cNvGrpSpPr/>
          <p:nvPr/>
        </p:nvGrpSpPr>
        <p:grpSpPr>
          <a:xfrm>
            <a:off x="0" y="386994"/>
            <a:ext cx="5666662" cy="567912"/>
            <a:chOff x="279400" y="396626"/>
            <a:chExt cx="5666662" cy="567912"/>
          </a:xfrm>
        </p:grpSpPr>
        <p:sp>
          <p:nvSpPr>
            <p:cNvPr id="23" name="矩形 22"/>
            <p:cNvSpPr/>
            <p:nvPr/>
          </p:nvSpPr>
          <p:spPr>
            <a:xfrm>
              <a:off x="279400" y="419100"/>
              <a:ext cx="266700" cy="49530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622981" y="419101"/>
              <a:ext cx="132669" cy="49530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32531" y="419101"/>
              <a:ext cx="132669" cy="49530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169081" y="396626"/>
              <a:ext cx="4776981" cy="567912"/>
            </a:xfrm>
            <a:prstGeom prst="rect">
              <a:avLst/>
            </a:prstGeom>
            <a:noFill/>
          </p:spPr>
          <p:txBody>
            <a:bodyPr wrap="square" rtlCol="0">
              <a:spAutoFit/>
            </a:bodyPr>
            <a:lstStyle/>
            <a:p>
              <a:pPr>
                <a:lnSpc>
                  <a:spcPct val="120000"/>
                </a:lnSpc>
              </a:pPr>
              <a:r>
                <a:rPr lang="zh-CN" altLang="en-US" sz="2800" b="1" i="1" dirty="0">
                  <a:effectLst>
                    <a:outerShdw blurRad="38100" dist="38100" dir="2700000" algn="tl">
                      <a:srgbClr val="000000">
                        <a:alpha val="43137"/>
                      </a:srgbClr>
                    </a:outerShdw>
                  </a:effectLst>
                </a:rPr>
                <a:t>终端采集信息内容</a:t>
              </a:r>
            </a:p>
          </p:txBody>
        </p:sp>
      </p:grpSp>
      <p:sp>
        <p:nvSpPr>
          <p:cNvPr id="27" name="Shape 4077">
            <a:extLst>
              <a:ext uri="{FF2B5EF4-FFF2-40B4-BE49-F238E27FC236}">
                <a16:creationId xmlns:a16="http://schemas.microsoft.com/office/drawing/2014/main" id="{33AD6EB6-8512-4526-A16F-4E9A3849C1EC}"/>
              </a:ext>
            </a:extLst>
          </p:cNvPr>
          <p:cNvSpPr/>
          <p:nvPr/>
        </p:nvSpPr>
        <p:spPr>
          <a:xfrm>
            <a:off x="713637" y="1109420"/>
            <a:ext cx="234772" cy="191646"/>
          </a:xfrm>
          <a:custGeom>
            <a:avLst/>
            <a:gdLst/>
            <a:ahLst/>
            <a:cxnLst>
              <a:cxn ang="0">
                <a:pos x="wd2" y="hd2"/>
              </a:cxn>
              <a:cxn ang="5400000">
                <a:pos x="wd2" y="hd2"/>
              </a:cxn>
              <a:cxn ang="10800000">
                <a:pos x="wd2" y="hd2"/>
              </a:cxn>
              <a:cxn ang="16200000">
                <a:pos x="wd2" y="hd2"/>
              </a:cxn>
            </a:cxnLst>
            <a:rect l="0" t="0" r="r" b="b"/>
            <a:pathLst>
              <a:path w="21600" h="19900" extrusionOk="0">
                <a:moveTo>
                  <a:pt x="0" y="5100"/>
                </a:moveTo>
                <a:lnTo>
                  <a:pt x="1543" y="6859"/>
                </a:lnTo>
                <a:cubicBezTo>
                  <a:pt x="6655" y="1030"/>
                  <a:pt x="14945" y="1030"/>
                  <a:pt x="20058" y="6859"/>
                </a:cubicBezTo>
                <a:lnTo>
                  <a:pt x="21600" y="5100"/>
                </a:lnTo>
                <a:cubicBezTo>
                  <a:pt x="15636" y="-1700"/>
                  <a:pt x="5965" y="-1700"/>
                  <a:pt x="0" y="5100"/>
                </a:cubicBezTo>
                <a:close/>
                <a:moveTo>
                  <a:pt x="3087" y="8618"/>
                </a:moveTo>
                <a:lnTo>
                  <a:pt x="4629" y="10376"/>
                </a:lnTo>
                <a:cubicBezTo>
                  <a:pt x="8038" y="6491"/>
                  <a:pt x="13564" y="6491"/>
                  <a:pt x="16971" y="10376"/>
                </a:cubicBezTo>
                <a:lnTo>
                  <a:pt x="18515" y="8618"/>
                </a:lnTo>
                <a:cubicBezTo>
                  <a:pt x="14254" y="3761"/>
                  <a:pt x="7346" y="3761"/>
                  <a:pt x="3087" y="8618"/>
                </a:cubicBezTo>
                <a:close/>
                <a:moveTo>
                  <a:pt x="6172" y="12136"/>
                </a:moveTo>
                <a:lnTo>
                  <a:pt x="7715" y="13894"/>
                </a:lnTo>
                <a:cubicBezTo>
                  <a:pt x="9419" y="11952"/>
                  <a:pt x="12182" y="11952"/>
                  <a:pt x="13886" y="13894"/>
                </a:cubicBezTo>
                <a:lnTo>
                  <a:pt x="15429" y="12136"/>
                </a:lnTo>
                <a:cubicBezTo>
                  <a:pt x="12873" y="9221"/>
                  <a:pt x="8728" y="9221"/>
                  <a:pt x="6172" y="12136"/>
                </a:cubicBezTo>
                <a:close/>
                <a:moveTo>
                  <a:pt x="10801" y="14925"/>
                </a:moveTo>
                <a:cubicBezTo>
                  <a:pt x="9596" y="14925"/>
                  <a:pt x="8619" y="16039"/>
                  <a:pt x="8619" y="17412"/>
                </a:cubicBezTo>
                <a:cubicBezTo>
                  <a:pt x="8619" y="18787"/>
                  <a:pt x="9596" y="19900"/>
                  <a:pt x="10801" y="19900"/>
                </a:cubicBezTo>
                <a:cubicBezTo>
                  <a:pt x="12006" y="19900"/>
                  <a:pt x="12982" y="18787"/>
                  <a:pt x="12982" y="17412"/>
                </a:cubicBezTo>
                <a:cubicBezTo>
                  <a:pt x="12982" y="16039"/>
                  <a:pt x="12006" y="14925"/>
                  <a:pt x="10801" y="14925"/>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sp>
        <p:nvSpPr>
          <p:cNvPr id="2" name="矩形 1">
            <a:extLst>
              <a:ext uri="{FF2B5EF4-FFF2-40B4-BE49-F238E27FC236}">
                <a16:creationId xmlns:a16="http://schemas.microsoft.com/office/drawing/2014/main" id="{DDB213A6-8154-4E81-8E09-BDDD8306535D}"/>
              </a:ext>
            </a:extLst>
          </p:cNvPr>
          <p:cNvSpPr/>
          <p:nvPr/>
        </p:nvSpPr>
        <p:spPr>
          <a:xfrm>
            <a:off x="1100428" y="947462"/>
            <a:ext cx="10116886" cy="800219"/>
          </a:xfrm>
          <a:prstGeom prst="rect">
            <a:avLst/>
          </a:prstGeom>
        </p:spPr>
        <p:txBody>
          <a:bodyPr wrap="square">
            <a:spAutoFit/>
          </a:bodyPr>
          <a:lstStyle/>
          <a:p>
            <a:endParaRPr lang="zh-CN" altLang="en-US" sz="1000" dirty="0">
              <a:solidFill>
                <a:srgbClr val="000000"/>
              </a:solidFill>
              <a:latin typeface="华文隶书" panose="02010800040101010101" pitchFamily="2" charset="-122"/>
              <a:ea typeface="华文隶书" panose="02010800040101010101" pitchFamily="2" charset="-122"/>
            </a:endParaRPr>
          </a:p>
          <a:p>
            <a:r>
              <a:rPr lang="zh-CN" altLang="en-US" b="1" dirty="0">
                <a:latin typeface="华文隶书" panose="02010800040101010101" pitchFamily="2" charset="-122"/>
                <a:ea typeface="华文隶书" panose="02010800040101010101" pitchFamily="2" charset="-122"/>
              </a:rPr>
              <a:t>客户交易终端是指客户下达交易指令的终端设备。其中，交易指令包括账户登录、交易委托、银期转账和密码修改等。</a:t>
            </a:r>
            <a:endParaRPr lang="zh-CN" altLang="en-US" dirty="0">
              <a:latin typeface="华文隶书" panose="02010800040101010101" pitchFamily="2" charset="-122"/>
              <a:ea typeface="华文隶书" panose="02010800040101010101" pitchFamily="2" charset="-122"/>
            </a:endParaRPr>
          </a:p>
        </p:txBody>
      </p:sp>
      <p:pic>
        <p:nvPicPr>
          <p:cNvPr id="28" name="图片 27">
            <a:extLst>
              <a:ext uri="{FF2B5EF4-FFF2-40B4-BE49-F238E27FC236}">
                <a16:creationId xmlns:a16="http://schemas.microsoft.com/office/drawing/2014/main" id="{A59E2423-2E00-4E8C-A9DB-7EA6F4704ED6}"/>
              </a:ext>
            </a:extLst>
          </p:cNvPr>
          <p:cNvPicPr>
            <a:picLocks noChangeAspect="1"/>
          </p:cNvPicPr>
          <p:nvPr/>
        </p:nvPicPr>
        <p:blipFill>
          <a:blip r:embed="rId4"/>
          <a:stretch>
            <a:fillRect/>
          </a:stretch>
        </p:blipFill>
        <p:spPr>
          <a:xfrm>
            <a:off x="386148" y="2064326"/>
            <a:ext cx="5468011" cy="2669713"/>
          </a:xfrm>
          <a:prstGeom prst="rect">
            <a:avLst/>
          </a:prstGeom>
        </p:spPr>
      </p:pic>
      <p:sp>
        <p:nvSpPr>
          <p:cNvPr id="29" name="文本框 28">
            <a:extLst>
              <a:ext uri="{FF2B5EF4-FFF2-40B4-BE49-F238E27FC236}">
                <a16:creationId xmlns:a16="http://schemas.microsoft.com/office/drawing/2014/main" id="{5284EA3C-12EF-40FC-8160-2D2DE9DEF3EA}"/>
              </a:ext>
            </a:extLst>
          </p:cNvPr>
          <p:cNvSpPr txBox="1"/>
          <p:nvPr/>
        </p:nvSpPr>
        <p:spPr>
          <a:xfrm>
            <a:off x="6642589" y="3653702"/>
            <a:ext cx="3727446" cy="1477328"/>
          </a:xfrm>
          <a:prstGeom prst="rect">
            <a:avLst/>
          </a:prstGeom>
          <a:noFill/>
        </p:spPr>
        <p:txBody>
          <a:bodyPr wrap="square" rtlCol="0">
            <a:spAutoFit/>
          </a:bodyPr>
          <a:lstStyle/>
          <a:p>
            <a:r>
              <a:rPr lang="zh-CN" altLang="en-US" b="1" dirty="0">
                <a:solidFill>
                  <a:srgbClr val="FF0000"/>
                </a:solidFill>
                <a:effectLst>
                  <a:outerShdw blurRad="38100" dist="38100" dir="2700000" algn="tl">
                    <a:srgbClr val="000000">
                      <a:alpha val="43137"/>
                    </a:srgbClr>
                  </a:outerShdw>
                </a:effectLst>
              </a:rPr>
              <a:t>注意提醒如果运行在</a:t>
            </a:r>
            <a:r>
              <a:rPr lang="en-US" altLang="zh-CN" b="1" dirty="0">
                <a:solidFill>
                  <a:srgbClr val="FF0000"/>
                </a:solidFill>
                <a:effectLst>
                  <a:outerShdw blurRad="38100" dist="38100" dir="2700000" algn="tl">
                    <a:srgbClr val="000000">
                      <a:alpha val="43137"/>
                    </a:srgbClr>
                  </a:outerShdw>
                </a:effectLst>
              </a:rPr>
              <a:t>Linux</a:t>
            </a:r>
            <a:r>
              <a:rPr lang="zh-CN" altLang="en-US" b="1" dirty="0">
                <a:solidFill>
                  <a:srgbClr val="FF0000"/>
                </a:solidFill>
                <a:effectLst>
                  <a:outerShdw blurRad="38100" dist="38100" dir="2700000" algn="tl">
                    <a:srgbClr val="000000">
                      <a:alpha val="43137"/>
                    </a:srgbClr>
                  </a:outerShdw>
                </a:effectLst>
              </a:rPr>
              <a:t>内核系统中的程序化客户，如果程序没有运行在</a:t>
            </a:r>
            <a:r>
              <a:rPr lang="en-US" altLang="zh-CN" b="1" dirty="0">
                <a:solidFill>
                  <a:srgbClr val="FF0000"/>
                </a:solidFill>
                <a:effectLst>
                  <a:outerShdw blurRad="38100" dist="38100" dir="2700000" algn="tl">
                    <a:srgbClr val="000000">
                      <a:alpha val="43137"/>
                    </a:srgbClr>
                  </a:outerShdw>
                </a:effectLst>
              </a:rPr>
              <a:t>root</a:t>
            </a:r>
            <a:r>
              <a:rPr lang="zh-CN" altLang="en-US" b="1" dirty="0">
                <a:solidFill>
                  <a:srgbClr val="FF0000"/>
                </a:solidFill>
                <a:effectLst>
                  <a:outerShdw blurRad="38100" dist="38100" dir="2700000" algn="tl">
                    <a:srgbClr val="000000">
                      <a:alpha val="43137"/>
                    </a:srgbClr>
                  </a:outerShdw>
                </a:effectLst>
              </a:rPr>
              <a:t>用户下，需给执行程序所属的用户赋予一些</a:t>
            </a:r>
            <a:r>
              <a:rPr lang="en-US" altLang="zh-CN" b="1" dirty="0">
                <a:solidFill>
                  <a:srgbClr val="FF0000"/>
                </a:solidFill>
                <a:effectLst>
                  <a:outerShdw blurRad="38100" dist="38100" dir="2700000" algn="tl">
                    <a:srgbClr val="000000">
                      <a:alpha val="43137"/>
                    </a:srgbClr>
                  </a:outerShdw>
                </a:effectLst>
              </a:rPr>
              <a:t>root</a:t>
            </a:r>
            <a:r>
              <a:rPr lang="zh-CN" altLang="en-US" b="1" dirty="0">
                <a:solidFill>
                  <a:srgbClr val="FF0000"/>
                </a:solidFill>
                <a:effectLst>
                  <a:outerShdw blurRad="38100" dist="38100" dir="2700000" algn="tl">
                    <a:srgbClr val="000000">
                      <a:alpha val="43137"/>
                    </a:srgbClr>
                  </a:outerShdw>
                </a:effectLst>
              </a:rPr>
              <a:t>下查看系统信息的权限</a:t>
            </a:r>
          </a:p>
        </p:txBody>
      </p:sp>
      <p:sp>
        <p:nvSpPr>
          <p:cNvPr id="30" name="Shape 4038">
            <a:extLst>
              <a:ext uri="{FF2B5EF4-FFF2-40B4-BE49-F238E27FC236}">
                <a16:creationId xmlns:a16="http://schemas.microsoft.com/office/drawing/2014/main" id="{FCE7D3D0-77DC-4471-9028-C5A05AC5A27F}"/>
              </a:ext>
            </a:extLst>
          </p:cNvPr>
          <p:cNvSpPr/>
          <p:nvPr/>
        </p:nvSpPr>
        <p:spPr>
          <a:xfrm>
            <a:off x="6501708" y="3672127"/>
            <a:ext cx="140881" cy="324680"/>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pic>
        <p:nvPicPr>
          <p:cNvPr id="31" name="图片 30">
            <a:extLst>
              <a:ext uri="{FF2B5EF4-FFF2-40B4-BE49-F238E27FC236}">
                <a16:creationId xmlns:a16="http://schemas.microsoft.com/office/drawing/2014/main" id="{BE02869F-2EA2-4080-863F-0EB1ECDF9CD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8067310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wipe(left)">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iterate type="lt">
                                    <p:tmAbs val="100"/>
                                  </p:iterate>
                                  <p:childTnLst>
                                    <p:set>
                                      <p:cBhvr>
                                        <p:cTn id="21" dur="1" fill="hold">
                                          <p:stCondLst>
                                            <p:cond delay="0"/>
                                          </p:stCondLst>
                                        </p:cTn>
                                        <p:tgtEl>
                                          <p:spTgt spid="2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085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57403" y="987331"/>
            <a:ext cx="10847390" cy="4889305"/>
            <a:chOff x="673099" y="1171777"/>
            <a:chExt cx="10847390" cy="4889305"/>
          </a:xfrm>
        </p:grpSpPr>
        <p:sp>
          <p:nvSpPr>
            <p:cNvPr id="4" name="ïś1ïde"/>
            <p:cNvSpPr/>
            <p:nvPr/>
          </p:nvSpPr>
          <p:spPr>
            <a:xfrm>
              <a:off x="673099" y="1591003"/>
              <a:ext cx="9257305" cy="15816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í$ļíḓe"/>
            <p:cNvGrpSpPr/>
            <p:nvPr/>
          </p:nvGrpSpPr>
          <p:grpSpPr>
            <a:xfrm>
              <a:off x="9093200" y="1171777"/>
              <a:ext cx="2427289" cy="4889305"/>
              <a:chOff x="5270882" y="2061548"/>
              <a:chExt cx="1650236" cy="3324083"/>
            </a:xfrm>
          </p:grpSpPr>
          <p:grpSp>
            <p:nvGrpSpPr>
              <p:cNvPr id="22" name="iṡḷíḓe"/>
              <p:cNvGrpSpPr/>
              <p:nvPr/>
            </p:nvGrpSpPr>
            <p:grpSpPr>
              <a:xfrm>
                <a:off x="5270882" y="2061548"/>
                <a:ext cx="1650236" cy="3324083"/>
                <a:chOff x="4822387" y="794461"/>
                <a:chExt cx="2547217" cy="5130884"/>
              </a:xfrm>
            </p:grpSpPr>
            <p:grpSp>
              <p:nvGrpSpPr>
                <p:cNvPr id="24" name="ïṥľiḋè"/>
                <p:cNvGrpSpPr/>
                <p:nvPr/>
              </p:nvGrpSpPr>
              <p:grpSpPr bwMode="auto">
                <a:xfrm>
                  <a:off x="4822387" y="794461"/>
                  <a:ext cx="2547217" cy="5130884"/>
                  <a:chOff x="8853485" y="3998913"/>
                  <a:chExt cx="3106735" cy="6257925"/>
                </a:xfrm>
                <a:effectLst/>
              </p:grpSpPr>
              <p:sp>
                <p:nvSpPr>
                  <p:cNvPr id="26" name="îSļïḓê"/>
                  <p:cNvSpPr/>
                  <p:nvPr/>
                </p:nvSpPr>
                <p:spPr bwMode="auto">
                  <a:xfrm>
                    <a:off x="8853485" y="3998913"/>
                    <a:ext cx="3106735" cy="6257925"/>
                  </a:xfrm>
                  <a:custGeom>
                    <a:avLst/>
                    <a:gdLst>
                      <a:gd name="T0" fmla="*/ 8594 w 8630"/>
                      <a:gd name="T1" fmla="*/ 3320 h 17382"/>
                      <a:gd name="T2" fmla="*/ 8596 w 8630"/>
                      <a:gd name="T3" fmla="*/ 3320 h 17382"/>
                      <a:gd name="T4" fmla="*/ 8629 w 8630"/>
                      <a:gd name="T5" fmla="*/ 3353 h 17382"/>
                      <a:gd name="T6" fmla="*/ 8629 w 8630"/>
                      <a:gd name="T7" fmla="*/ 4419 h 17382"/>
                      <a:gd name="T8" fmla="*/ 8596 w 8630"/>
                      <a:gd name="T9" fmla="*/ 4452 h 17382"/>
                      <a:gd name="T10" fmla="*/ 8594 w 8630"/>
                      <a:gd name="T11" fmla="*/ 4452 h 17382"/>
                      <a:gd name="T12" fmla="*/ 8594 w 8630"/>
                      <a:gd name="T13" fmla="*/ 16371 h 17382"/>
                      <a:gd name="T14" fmla="*/ 7584 w 8630"/>
                      <a:gd name="T15" fmla="*/ 17381 h 17382"/>
                      <a:gd name="T16" fmla="*/ 1043 w 8630"/>
                      <a:gd name="T17" fmla="*/ 17381 h 17382"/>
                      <a:gd name="T18" fmla="*/ 33 w 8630"/>
                      <a:gd name="T19" fmla="*/ 16371 h 17382"/>
                      <a:gd name="T20" fmla="*/ 33 w 8630"/>
                      <a:gd name="T21" fmla="*/ 5859 h 17382"/>
                      <a:gd name="T22" fmla="*/ 33 w 8630"/>
                      <a:gd name="T23" fmla="*/ 5859 h 17382"/>
                      <a:gd name="T24" fmla="*/ 0 w 8630"/>
                      <a:gd name="T25" fmla="*/ 5826 h 17382"/>
                      <a:gd name="T26" fmla="*/ 0 w 8630"/>
                      <a:gd name="T27" fmla="*/ 4760 h 17382"/>
                      <a:gd name="T28" fmla="*/ 33 w 8630"/>
                      <a:gd name="T29" fmla="*/ 4727 h 17382"/>
                      <a:gd name="T30" fmla="*/ 33 w 8630"/>
                      <a:gd name="T31" fmla="*/ 4727 h 17382"/>
                      <a:gd name="T32" fmla="*/ 33 w 8630"/>
                      <a:gd name="T33" fmla="*/ 4452 h 17382"/>
                      <a:gd name="T34" fmla="*/ 33 w 8630"/>
                      <a:gd name="T35" fmla="*/ 4452 h 17382"/>
                      <a:gd name="T36" fmla="*/ 0 w 8630"/>
                      <a:gd name="T37" fmla="*/ 4419 h 17382"/>
                      <a:gd name="T38" fmla="*/ 0 w 8630"/>
                      <a:gd name="T39" fmla="*/ 3353 h 17382"/>
                      <a:gd name="T40" fmla="*/ 33 w 8630"/>
                      <a:gd name="T41" fmla="*/ 3320 h 17382"/>
                      <a:gd name="T42" fmla="*/ 33 w 8630"/>
                      <a:gd name="T43" fmla="*/ 3320 h 17382"/>
                      <a:gd name="T44" fmla="*/ 33 w 8630"/>
                      <a:gd name="T45" fmla="*/ 2704 h 17382"/>
                      <a:gd name="T46" fmla="*/ 33 w 8630"/>
                      <a:gd name="T47" fmla="*/ 2704 h 17382"/>
                      <a:gd name="T48" fmla="*/ 0 w 8630"/>
                      <a:gd name="T49" fmla="*/ 2672 h 17382"/>
                      <a:gd name="T50" fmla="*/ 0 w 8630"/>
                      <a:gd name="T51" fmla="*/ 2075 h 17382"/>
                      <a:gd name="T52" fmla="*/ 33 w 8630"/>
                      <a:gd name="T53" fmla="*/ 2042 h 17382"/>
                      <a:gd name="T54" fmla="*/ 33 w 8630"/>
                      <a:gd name="T55" fmla="*/ 2042 h 17382"/>
                      <a:gd name="T56" fmla="*/ 33 w 8630"/>
                      <a:gd name="T57" fmla="*/ 1010 h 17382"/>
                      <a:gd name="T58" fmla="*/ 1043 w 8630"/>
                      <a:gd name="T59" fmla="*/ 0 h 17382"/>
                      <a:gd name="T60" fmla="*/ 7584 w 8630"/>
                      <a:gd name="T61" fmla="*/ 0 h 17382"/>
                      <a:gd name="T62" fmla="*/ 8594 w 8630"/>
                      <a:gd name="T63" fmla="*/ 1010 h 17382"/>
                      <a:gd name="T64" fmla="*/ 8594 w 8630"/>
                      <a:gd name="T65" fmla="*/ 3320 h 1738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630"/>
                      <a:gd name="T100" fmla="*/ 0 h 17382"/>
                      <a:gd name="T101" fmla="*/ 8630 w 8630"/>
                      <a:gd name="T102" fmla="*/ 17382 h 1738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630" h="17382">
                        <a:moveTo>
                          <a:pt x="8594" y="3320"/>
                        </a:moveTo>
                        <a:lnTo>
                          <a:pt x="8596" y="3320"/>
                        </a:lnTo>
                        <a:cubicBezTo>
                          <a:pt x="8614" y="3320"/>
                          <a:pt x="8629" y="3335"/>
                          <a:pt x="8629" y="3353"/>
                        </a:cubicBezTo>
                        <a:lnTo>
                          <a:pt x="8629" y="4419"/>
                        </a:lnTo>
                        <a:cubicBezTo>
                          <a:pt x="8629" y="4438"/>
                          <a:pt x="8614" y="4452"/>
                          <a:pt x="8596" y="4452"/>
                        </a:cubicBezTo>
                        <a:lnTo>
                          <a:pt x="8594" y="4452"/>
                        </a:lnTo>
                        <a:lnTo>
                          <a:pt x="8594" y="16371"/>
                        </a:lnTo>
                        <a:cubicBezTo>
                          <a:pt x="8594" y="16928"/>
                          <a:pt x="8141" y="17381"/>
                          <a:pt x="7584" y="17381"/>
                        </a:cubicBezTo>
                        <a:lnTo>
                          <a:pt x="1043" y="17381"/>
                        </a:lnTo>
                        <a:cubicBezTo>
                          <a:pt x="487" y="17381"/>
                          <a:pt x="33" y="16928"/>
                          <a:pt x="33" y="16371"/>
                        </a:cubicBezTo>
                        <a:lnTo>
                          <a:pt x="33" y="5859"/>
                        </a:lnTo>
                        <a:cubicBezTo>
                          <a:pt x="15" y="5859"/>
                          <a:pt x="0" y="5844"/>
                          <a:pt x="0" y="5826"/>
                        </a:cubicBezTo>
                        <a:lnTo>
                          <a:pt x="0" y="4760"/>
                        </a:lnTo>
                        <a:cubicBezTo>
                          <a:pt x="0" y="4741"/>
                          <a:pt x="15" y="4727"/>
                          <a:pt x="33" y="4727"/>
                        </a:cubicBezTo>
                        <a:lnTo>
                          <a:pt x="33" y="4452"/>
                        </a:lnTo>
                        <a:cubicBezTo>
                          <a:pt x="15" y="4452"/>
                          <a:pt x="0" y="4438"/>
                          <a:pt x="0" y="4419"/>
                        </a:cubicBezTo>
                        <a:lnTo>
                          <a:pt x="0" y="3353"/>
                        </a:lnTo>
                        <a:cubicBezTo>
                          <a:pt x="0" y="3335"/>
                          <a:pt x="15" y="3320"/>
                          <a:pt x="33" y="3320"/>
                        </a:cubicBezTo>
                        <a:lnTo>
                          <a:pt x="33" y="2704"/>
                        </a:lnTo>
                        <a:cubicBezTo>
                          <a:pt x="15" y="2704"/>
                          <a:pt x="0" y="2690"/>
                          <a:pt x="0" y="2672"/>
                        </a:cubicBezTo>
                        <a:lnTo>
                          <a:pt x="0" y="2075"/>
                        </a:lnTo>
                        <a:cubicBezTo>
                          <a:pt x="0" y="2057"/>
                          <a:pt x="15" y="2042"/>
                          <a:pt x="33" y="2042"/>
                        </a:cubicBezTo>
                        <a:lnTo>
                          <a:pt x="33" y="1010"/>
                        </a:lnTo>
                        <a:cubicBezTo>
                          <a:pt x="33" y="453"/>
                          <a:pt x="487" y="0"/>
                          <a:pt x="1043" y="0"/>
                        </a:cubicBezTo>
                        <a:lnTo>
                          <a:pt x="7584" y="0"/>
                        </a:lnTo>
                        <a:cubicBezTo>
                          <a:pt x="8141" y="0"/>
                          <a:pt x="8594" y="453"/>
                          <a:pt x="8594" y="1010"/>
                        </a:cubicBezTo>
                        <a:lnTo>
                          <a:pt x="8594" y="3320"/>
                        </a:lnTo>
                      </a:path>
                    </a:pathLst>
                  </a:custGeom>
                  <a:solidFill>
                    <a:schemeClr val="tx2">
                      <a:lumMod val="50000"/>
                    </a:schemeClr>
                  </a:solidFill>
                  <a:ln>
                    <a:noFill/>
                  </a:ln>
                </p:spPr>
                <p:txBody>
                  <a:bodyPr wrap="square" lIns="91440" tIns="45720" rIns="91440" bIns="45720" anchor="ctr">
                    <a:normAutofit/>
                  </a:bodyPr>
                  <a:lstStyle/>
                  <a:p>
                    <a:pPr algn="ctr"/>
                    <a:endParaRPr/>
                  </a:p>
                </p:txBody>
              </p:sp>
              <p:sp>
                <p:nvSpPr>
                  <p:cNvPr id="27" name="isḷíḑê"/>
                  <p:cNvSpPr/>
                  <p:nvPr/>
                </p:nvSpPr>
                <p:spPr bwMode="auto">
                  <a:xfrm>
                    <a:off x="8888413" y="4021138"/>
                    <a:ext cx="3036887" cy="6211887"/>
                  </a:xfrm>
                  <a:custGeom>
                    <a:avLst/>
                    <a:gdLst>
                      <a:gd name="T0" fmla="*/ 947 w 8436"/>
                      <a:gd name="T1" fmla="*/ 17255 h 17256"/>
                      <a:gd name="T2" fmla="*/ 0 w 8436"/>
                      <a:gd name="T3" fmla="*/ 16308 h 17256"/>
                      <a:gd name="T4" fmla="*/ 0 w 8436"/>
                      <a:gd name="T5" fmla="*/ 947 h 17256"/>
                      <a:gd name="T6" fmla="*/ 947 w 8436"/>
                      <a:gd name="T7" fmla="*/ 0 h 17256"/>
                      <a:gd name="T8" fmla="*/ 7488 w 8436"/>
                      <a:gd name="T9" fmla="*/ 0 h 17256"/>
                      <a:gd name="T10" fmla="*/ 8435 w 8436"/>
                      <a:gd name="T11" fmla="*/ 947 h 17256"/>
                      <a:gd name="T12" fmla="*/ 8435 w 8436"/>
                      <a:gd name="T13" fmla="*/ 16308 h 17256"/>
                      <a:gd name="T14" fmla="*/ 7488 w 8436"/>
                      <a:gd name="T15" fmla="*/ 17255 h 17256"/>
                      <a:gd name="T16" fmla="*/ 947 w 8436"/>
                      <a:gd name="T17" fmla="*/ 17255 h 172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36"/>
                      <a:gd name="T28" fmla="*/ 0 h 17256"/>
                      <a:gd name="T29" fmla="*/ 8436 w 8436"/>
                      <a:gd name="T30" fmla="*/ 17256 h 172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36" h="17256">
                        <a:moveTo>
                          <a:pt x="947" y="17255"/>
                        </a:moveTo>
                        <a:cubicBezTo>
                          <a:pt x="425" y="17255"/>
                          <a:pt x="0" y="16831"/>
                          <a:pt x="0" y="16308"/>
                        </a:cubicBezTo>
                        <a:lnTo>
                          <a:pt x="0" y="947"/>
                        </a:lnTo>
                        <a:cubicBezTo>
                          <a:pt x="0" y="425"/>
                          <a:pt x="425" y="0"/>
                          <a:pt x="947" y="0"/>
                        </a:cubicBezTo>
                        <a:lnTo>
                          <a:pt x="7488" y="0"/>
                        </a:lnTo>
                        <a:cubicBezTo>
                          <a:pt x="8010" y="0"/>
                          <a:pt x="8435" y="425"/>
                          <a:pt x="8435" y="947"/>
                        </a:cubicBezTo>
                        <a:lnTo>
                          <a:pt x="8435" y="16308"/>
                        </a:lnTo>
                        <a:cubicBezTo>
                          <a:pt x="8435" y="16831"/>
                          <a:pt x="8010" y="17255"/>
                          <a:pt x="7488" y="17255"/>
                        </a:cubicBezTo>
                        <a:lnTo>
                          <a:pt x="947" y="17255"/>
                        </a:lnTo>
                      </a:path>
                    </a:pathLst>
                  </a:custGeom>
                  <a:solidFill>
                    <a:schemeClr val="tx2">
                      <a:lumMod val="50000"/>
                    </a:schemeClr>
                  </a:solidFill>
                  <a:ln>
                    <a:noFill/>
                  </a:ln>
                </p:spPr>
                <p:txBody>
                  <a:bodyPr wrap="square" lIns="91440" tIns="45720" rIns="91440" bIns="45720" anchor="ctr">
                    <a:normAutofit/>
                  </a:bodyPr>
                  <a:lstStyle/>
                  <a:p>
                    <a:pPr algn="ctr"/>
                    <a:endParaRPr/>
                  </a:p>
                </p:txBody>
              </p:sp>
              <p:sp>
                <p:nvSpPr>
                  <p:cNvPr id="28" name="iślïďe"/>
                  <p:cNvSpPr/>
                  <p:nvPr/>
                </p:nvSpPr>
                <p:spPr bwMode="auto">
                  <a:xfrm>
                    <a:off x="9925050" y="4337050"/>
                    <a:ext cx="93663" cy="93663"/>
                  </a:xfrm>
                  <a:custGeom>
                    <a:avLst/>
                    <a:gdLst>
                      <a:gd name="T0" fmla="*/ 130 w 260"/>
                      <a:gd name="T1" fmla="*/ 260 h 261"/>
                      <a:gd name="T2" fmla="*/ 0 w 260"/>
                      <a:gd name="T3" fmla="*/ 130 h 261"/>
                      <a:gd name="T4" fmla="*/ 130 w 260"/>
                      <a:gd name="T5" fmla="*/ 0 h 261"/>
                      <a:gd name="T6" fmla="*/ 259 w 260"/>
                      <a:gd name="T7" fmla="*/ 130 h 261"/>
                      <a:gd name="T8" fmla="*/ 130 w 260"/>
                      <a:gd name="T9" fmla="*/ 260 h 261"/>
                      <a:gd name="T10" fmla="*/ 0 60000 65536"/>
                      <a:gd name="T11" fmla="*/ 0 60000 65536"/>
                      <a:gd name="T12" fmla="*/ 0 60000 65536"/>
                      <a:gd name="T13" fmla="*/ 0 60000 65536"/>
                      <a:gd name="T14" fmla="*/ 0 60000 65536"/>
                      <a:gd name="T15" fmla="*/ 0 w 260"/>
                      <a:gd name="T16" fmla="*/ 0 h 261"/>
                      <a:gd name="T17" fmla="*/ 260 w 260"/>
                      <a:gd name="T18" fmla="*/ 261 h 261"/>
                    </a:gdLst>
                    <a:ahLst/>
                    <a:cxnLst>
                      <a:cxn ang="T10">
                        <a:pos x="T0" y="T1"/>
                      </a:cxn>
                      <a:cxn ang="T11">
                        <a:pos x="T2" y="T3"/>
                      </a:cxn>
                      <a:cxn ang="T12">
                        <a:pos x="T4" y="T5"/>
                      </a:cxn>
                      <a:cxn ang="T13">
                        <a:pos x="T6" y="T7"/>
                      </a:cxn>
                      <a:cxn ang="T14">
                        <a:pos x="T8" y="T9"/>
                      </a:cxn>
                    </a:cxnLst>
                    <a:rect l="T15" t="T16" r="T17" b="T18"/>
                    <a:pathLst>
                      <a:path w="260" h="261">
                        <a:moveTo>
                          <a:pt x="130" y="260"/>
                        </a:moveTo>
                        <a:cubicBezTo>
                          <a:pt x="58" y="260"/>
                          <a:pt x="0" y="202"/>
                          <a:pt x="0" y="130"/>
                        </a:cubicBezTo>
                        <a:cubicBezTo>
                          <a:pt x="0" y="58"/>
                          <a:pt x="58" y="0"/>
                          <a:pt x="130" y="0"/>
                        </a:cubicBezTo>
                        <a:cubicBezTo>
                          <a:pt x="201" y="0"/>
                          <a:pt x="259" y="58"/>
                          <a:pt x="259" y="130"/>
                        </a:cubicBezTo>
                        <a:cubicBezTo>
                          <a:pt x="259" y="202"/>
                          <a:pt x="201" y="260"/>
                          <a:pt x="130" y="260"/>
                        </a:cubicBezTo>
                      </a:path>
                    </a:pathLst>
                  </a:custGeom>
                  <a:solidFill>
                    <a:srgbClr val="FFFFFF"/>
                  </a:solidFill>
                  <a:ln>
                    <a:noFill/>
                  </a:ln>
                </p:spPr>
                <p:txBody>
                  <a:bodyPr wrap="square" lIns="91440" tIns="45720" rIns="91440" bIns="45720" anchor="ctr">
                    <a:normAutofit fontScale="25000" lnSpcReduction="20000"/>
                  </a:bodyPr>
                  <a:lstStyle/>
                  <a:p>
                    <a:pPr algn="ctr"/>
                    <a:endParaRPr/>
                  </a:p>
                </p:txBody>
              </p:sp>
              <p:sp>
                <p:nvSpPr>
                  <p:cNvPr id="29" name="işḻïďè"/>
                  <p:cNvSpPr/>
                  <p:nvPr/>
                </p:nvSpPr>
                <p:spPr bwMode="auto">
                  <a:xfrm>
                    <a:off x="10369550" y="4167188"/>
                    <a:ext cx="68263" cy="68262"/>
                  </a:xfrm>
                  <a:custGeom>
                    <a:avLst/>
                    <a:gdLst>
                      <a:gd name="T0" fmla="*/ 95 w 191"/>
                      <a:gd name="T1" fmla="*/ 190 h 191"/>
                      <a:gd name="T2" fmla="*/ 0 w 191"/>
                      <a:gd name="T3" fmla="*/ 95 h 191"/>
                      <a:gd name="T4" fmla="*/ 95 w 191"/>
                      <a:gd name="T5" fmla="*/ 0 h 191"/>
                      <a:gd name="T6" fmla="*/ 190 w 191"/>
                      <a:gd name="T7" fmla="*/ 95 h 191"/>
                      <a:gd name="T8" fmla="*/ 95 w 191"/>
                      <a:gd name="T9" fmla="*/ 190 h 191"/>
                      <a:gd name="T10" fmla="*/ 0 60000 65536"/>
                      <a:gd name="T11" fmla="*/ 0 60000 65536"/>
                      <a:gd name="T12" fmla="*/ 0 60000 65536"/>
                      <a:gd name="T13" fmla="*/ 0 60000 65536"/>
                      <a:gd name="T14" fmla="*/ 0 60000 65536"/>
                      <a:gd name="T15" fmla="*/ 0 w 191"/>
                      <a:gd name="T16" fmla="*/ 0 h 191"/>
                      <a:gd name="T17" fmla="*/ 191 w 191"/>
                      <a:gd name="T18" fmla="*/ 191 h 191"/>
                    </a:gdLst>
                    <a:ahLst/>
                    <a:cxnLst>
                      <a:cxn ang="T10">
                        <a:pos x="T0" y="T1"/>
                      </a:cxn>
                      <a:cxn ang="T11">
                        <a:pos x="T2" y="T3"/>
                      </a:cxn>
                      <a:cxn ang="T12">
                        <a:pos x="T4" y="T5"/>
                      </a:cxn>
                      <a:cxn ang="T13">
                        <a:pos x="T6" y="T7"/>
                      </a:cxn>
                      <a:cxn ang="T14">
                        <a:pos x="T8" y="T9"/>
                      </a:cxn>
                    </a:cxnLst>
                    <a:rect l="T15" t="T16" r="T17" b="T18"/>
                    <a:pathLst>
                      <a:path w="191" h="191">
                        <a:moveTo>
                          <a:pt x="95" y="190"/>
                        </a:moveTo>
                        <a:cubicBezTo>
                          <a:pt x="42" y="190"/>
                          <a:pt x="0" y="147"/>
                          <a:pt x="0" y="95"/>
                        </a:cubicBezTo>
                        <a:cubicBezTo>
                          <a:pt x="0" y="43"/>
                          <a:pt x="42" y="0"/>
                          <a:pt x="95" y="0"/>
                        </a:cubicBezTo>
                        <a:cubicBezTo>
                          <a:pt x="147" y="0"/>
                          <a:pt x="190" y="43"/>
                          <a:pt x="190" y="95"/>
                        </a:cubicBezTo>
                        <a:cubicBezTo>
                          <a:pt x="190" y="147"/>
                          <a:pt x="147" y="190"/>
                          <a:pt x="95" y="190"/>
                        </a:cubicBezTo>
                      </a:path>
                    </a:pathLst>
                  </a:custGeom>
                  <a:solidFill>
                    <a:srgbClr val="FFFFFF"/>
                  </a:solidFill>
                  <a:ln>
                    <a:noFill/>
                  </a:ln>
                </p:spPr>
                <p:txBody>
                  <a:bodyPr wrap="square" lIns="91440" tIns="45720" rIns="91440" bIns="45720" anchor="ctr">
                    <a:normAutofit fontScale="25000" lnSpcReduction="20000"/>
                  </a:bodyPr>
                  <a:lstStyle/>
                  <a:p>
                    <a:pPr algn="ctr"/>
                    <a:endParaRPr/>
                  </a:p>
                </p:txBody>
              </p:sp>
              <p:sp>
                <p:nvSpPr>
                  <p:cNvPr id="30" name="îṩľíďé"/>
                  <p:cNvSpPr/>
                  <p:nvPr/>
                </p:nvSpPr>
                <p:spPr bwMode="auto">
                  <a:xfrm>
                    <a:off x="10185400" y="4362450"/>
                    <a:ext cx="434975" cy="46038"/>
                  </a:xfrm>
                  <a:custGeom>
                    <a:avLst/>
                    <a:gdLst>
                      <a:gd name="T0" fmla="*/ 1143 w 1209"/>
                      <a:gd name="T1" fmla="*/ 129 h 130"/>
                      <a:gd name="T2" fmla="*/ 64 w 1209"/>
                      <a:gd name="T3" fmla="*/ 129 h 130"/>
                      <a:gd name="T4" fmla="*/ 0 w 1209"/>
                      <a:gd name="T5" fmla="*/ 65 h 130"/>
                      <a:gd name="T6" fmla="*/ 64 w 1209"/>
                      <a:gd name="T7" fmla="*/ 0 h 130"/>
                      <a:gd name="T8" fmla="*/ 1143 w 1209"/>
                      <a:gd name="T9" fmla="*/ 0 h 130"/>
                      <a:gd name="T10" fmla="*/ 1208 w 1209"/>
                      <a:gd name="T11" fmla="*/ 65 h 130"/>
                      <a:gd name="T12" fmla="*/ 1143 w 1209"/>
                      <a:gd name="T13" fmla="*/ 129 h 130"/>
                      <a:gd name="T14" fmla="*/ 0 60000 65536"/>
                      <a:gd name="T15" fmla="*/ 0 60000 65536"/>
                      <a:gd name="T16" fmla="*/ 0 60000 65536"/>
                      <a:gd name="T17" fmla="*/ 0 60000 65536"/>
                      <a:gd name="T18" fmla="*/ 0 60000 65536"/>
                      <a:gd name="T19" fmla="*/ 0 60000 65536"/>
                      <a:gd name="T20" fmla="*/ 0 60000 65536"/>
                      <a:gd name="T21" fmla="*/ 0 w 1209"/>
                      <a:gd name="T22" fmla="*/ 0 h 130"/>
                      <a:gd name="T23" fmla="*/ 1209 w 1209"/>
                      <a:gd name="T24" fmla="*/ 130 h 1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9" h="130">
                        <a:moveTo>
                          <a:pt x="1143" y="129"/>
                        </a:moveTo>
                        <a:lnTo>
                          <a:pt x="64" y="129"/>
                        </a:lnTo>
                        <a:cubicBezTo>
                          <a:pt x="29" y="129"/>
                          <a:pt x="0" y="100"/>
                          <a:pt x="0" y="65"/>
                        </a:cubicBezTo>
                        <a:cubicBezTo>
                          <a:pt x="0" y="29"/>
                          <a:pt x="29" y="0"/>
                          <a:pt x="64" y="0"/>
                        </a:cubicBezTo>
                        <a:lnTo>
                          <a:pt x="1143" y="0"/>
                        </a:lnTo>
                        <a:cubicBezTo>
                          <a:pt x="1179" y="0"/>
                          <a:pt x="1208" y="29"/>
                          <a:pt x="1208" y="65"/>
                        </a:cubicBezTo>
                        <a:cubicBezTo>
                          <a:pt x="1208" y="100"/>
                          <a:pt x="1179" y="129"/>
                          <a:pt x="1143" y="129"/>
                        </a:cubicBezTo>
                      </a:path>
                    </a:pathLst>
                  </a:custGeom>
                  <a:solidFill>
                    <a:srgbClr val="FFFFFF"/>
                  </a:solidFill>
                  <a:ln>
                    <a:noFill/>
                  </a:ln>
                </p:spPr>
                <p:txBody>
                  <a:bodyPr wrap="square" lIns="91440" tIns="45720" rIns="91440" bIns="45720" anchor="ctr">
                    <a:normAutofit fontScale="25000" lnSpcReduction="20000"/>
                  </a:bodyPr>
                  <a:lstStyle/>
                  <a:p>
                    <a:pPr algn="ctr"/>
                    <a:endParaRPr/>
                  </a:p>
                </p:txBody>
              </p:sp>
              <p:sp>
                <p:nvSpPr>
                  <p:cNvPr id="31" name="iSḷîďè"/>
                  <p:cNvSpPr/>
                  <p:nvPr/>
                </p:nvSpPr>
                <p:spPr bwMode="auto">
                  <a:xfrm>
                    <a:off x="10190163" y="9671050"/>
                    <a:ext cx="427037" cy="427038"/>
                  </a:xfrm>
                  <a:custGeom>
                    <a:avLst/>
                    <a:gdLst>
                      <a:gd name="T0" fmla="*/ 84 w 1187"/>
                      <a:gd name="T1" fmla="*/ 593 h 1186"/>
                      <a:gd name="T2" fmla="*/ 593 w 1187"/>
                      <a:gd name="T3" fmla="*/ 1102 h 1186"/>
                      <a:gd name="T4" fmla="*/ 1102 w 1187"/>
                      <a:gd name="T5" fmla="*/ 593 h 1186"/>
                      <a:gd name="T6" fmla="*/ 593 w 1187"/>
                      <a:gd name="T7" fmla="*/ 83 h 1186"/>
                      <a:gd name="T8" fmla="*/ 84 w 1187"/>
                      <a:gd name="T9" fmla="*/ 593 h 1186"/>
                      <a:gd name="T10" fmla="*/ 0 w 1187"/>
                      <a:gd name="T11" fmla="*/ 593 h 1186"/>
                      <a:gd name="T12" fmla="*/ 593 w 1187"/>
                      <a:gd name="T13" fmla="*/ 0 h 1186"/>
                      <a:gd name="T14" fmla="*/ 1186 w 1187"/>
                      <a:gd name="T15" fmla="*/ 593 h 1186"/>
                      <a:gd name="T16" fmla="*/ 593 w 1187"/>
                      <a:gd name="T17" fmla="*/ 1185 h 1186"/>
                      <a:gd name="T18" fmla="*/ 0 w 1187"/>
                      <a:gd name="T19" fmla="*/ 593 h 1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87"/>
                      <a:gd name="T31" fmla="*/ 0 h 1186"/>
                      <a:gd name="T32" fmla="*/ 1187 w 1187"/>
                      <a:gd name="T33" fmla="*/ 1186 h 11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87" h="1186">
                        <a:moveTo>
                          <a:pt x="84" y="593"/>
                        </a:moveTo>
                        <a:cubicBezTo>
                          <a:pt x="84" y="874"/>
                          <a:pt x="312" y="1102"/>
                          <a:pt x="593" y="1102"/>
                        </a:cubicBezTo>
                        <a:cubicBezTo>
                          <a:pt x="874" y="1102"/>
                          <a:pt x="1102" y="874"/>
                          <a:pt x="1102" y="593"/>
                        </a:cubicBezTo>
                        <a:cubicBezTo>
                          <a:pt x="1102" y="312"/>
                          <a:pt x="874" y="83"/>
                          <a:pt x="593" y="83"/>
                        </a:cubicBezTo>
                        <a:cubicBezTo>
                          <a:pt x="312" y="83"/>
                          <a:pt x="84" y="312"/>
                          <a:pt x="84" y="593"/>
                        </a:cubicBezTo>
                        <a:close/>
                        <a:moveTo>
                          <a:pt x="0" y="593"/>
                        </a:moveTo>
                        <a:cubicBezTo>
                          <a:pt x="0" y="266"/>
                          <a:pt x="266" y="0"/>
                          <a:pt x="593" y="0"/>
                        </a:cubicBezTo>
                        <a:cubicBezTo>
                          <a:pt x="920" y="0"/>
                          <a:pt x="1186" y="266"/>
                          <a:pt x="1186" y="593"/>
                        </a:cubicBezTo>
                        <a:cubicBezTo>
                          <a:pt x="1186" y="920"/>
                          <a:pt x="920" y="1185"/>
                          <a:pt x="593" y="1185"/>
                        </a:cubicBezTo>
                        <a:cubicBezTo>
                          <a:pt x="266" y="1185"/>
                          <a:pt x="0" y="920"/>
                          <a:pt x="0" y="593"/>
                        </a:cubicBezTo>
                        <a:close/>
                      </a:path>
                    </a:pathLst>
                  </a:custGeom>
                  <a:solidFill>
                    <a:srgbClr val="FFFFFF"/>
                  </a:solidFill>
                  <a:ln>
                    <a:noFill/>
                  </a:ln>
                </p:spPr>
                <p:txBody>
                  <a:bodyPr wrap="square" lIns="91440" tIns="45720" rIns="91440" bIns="45720" anchor="ctr">
                    <a:normAutofit fontScale="92500" lnSpcReduction="10000"/>
                  </a:bodyPr>
                  <a:lstStyle/>
                  <a:p>
                    <a:pPr algn="ctr"/>
                    <a:endParaRPr/>
                  </a:p>
                </p:txBody>
              </p:sp>
            </p:grpSp>
            <p:sp>
              <p:nvSpPr>
                <p:cNvPr id="25" name="íṥľîḓè"/>
                <p:cNvSpPr/>
                <p:nvPr/>
              </p:nvSpPr>
              <p:spPr>
                <a:xfrm>
                  <a:off x="4944083" y="1234401"/>
                  <a:ext cx="2303835" cy="4087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sp>
            <p:nvSpPr>
              <p:cNvPr id="23" name="íŝḷïḑe"/>
              <p:cNvSpPr/>
              <p:nvPr/>
            </p:nvSpPr>
            <p:spPr bwMode="auto">
              <a:xfrm>
                <a:off x="5349724" y="2338088"/>
                <a:ext cx="1492559" cy="2656278"/>
              </a:xfrm>
              <a:prstGeom prst="rect">
                <a:avLst/>
              </a:prstGeom>
              <a:blipFill>
                <a:blip r:embed="rId3"/>
                <a:stretch>
                  <a:fillRect l="-43456" r="-42959"/>
                </a:stretch>
              </a:blipFill>
              <a:ln w="6350" cap="flat" cmpd="sng" algn="ctr">
                <a:noFill/>
                <a:prstDash val="solid"/>
                <a:miter lim="800000"/>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grpSp>
        <p:sp>
          <p:nvSpPr>
            <p:cNvPr id="21" name="îṣliḋè"/>
            <p:cNvSpPr/>
            <p:nvPr/>
          </p:nvSpPr>
          <p:spPr bwMode="auto">
            <a:xfrm>
              <a:off x="1568742" y="3910189"/>
              <a:ext cx="530534" cy="415352"/>
            </a:xfrm>
            <a:custGeom>
              <a:avLst/>
              <a:gdLst>
                <a:gd name="T0" fmla="*/ 452 w 533"/>
                <a:gd name="T1" fmla="*/ 226 h 418"/>
                <a:gd name="T2" fmla="*/ 452 w 533"/>
                <a:gd name="T3" fmla="*/ 392 h 418"/>
                <a:gd name="T4" fmla="*/ 425 w 533"/>
                <a:gd name="T5" fmla="*/ 418 h 418"/>
                <a:gd name="T6" fmla="*/ 108 w 533"/>
                <a:gd name="T7" fmla="*/ 418 h 418"/>
                <a:gd name="T8" fmla="*/ 81 w 533"/>
                <a:gd name="T9" fmla="*/ 392 h 418"/>
                <a:gd name="T10" fmla="*/ 81 w 533"/>
                <a:gd name="T11" fmla="*/ 226 h 418"/>
                <a:gd name="T12" fmla="*/ 94 w 533"/>
                <a:gd name="T13" fmla="*/ 204 h 418"/>
                <a:gd name="T14" fmla="*/ 253 w 533"/>
                <a:gd name="T15" fmla="*/ 105 h 418"/>
                <a:gd name="T16" fmla="*/ 281 w 533"/>
                <a:gd name="T17" fmla="*/ 105 h 418"/>
                <a:gd name="T18" fmla="*/ 440 w 533"/>
                <a:gd name="T19" fmla="*/ 204 h 418"/>
                <a:gd name="T20" fmla="*/ 452 w 533"/>
                <a:gd name="T21" fmla="*/ 226 h 418"/>
                <a:gd name="T22" fmla="*/ 517 w 533"/>
                <a:gd name="T23" fmla="*/ 153 h 418"/>
                <a:gd name="T24" fmla="*/ 281 w 533"/>
                <a:gd name="T25" fmla="*/ 5 h 418"/>
                <a:gd name="T26" fmla="*/ 253 w 533"/>
                <a:gd name="T27" fmla="*/ 5 h 418"/>
                <a:gd name="T28" fmla="*/ 17 w 533"/>
                <a:gd name="T29" fmla="*/ 153 h 418"/>
                <a:gd name="T30" fmla="*/ 8 w 533"/>
                <a:gd name="T31" fmla="*/ 190 h 418"/>
                <a:gd name="T32" fmla="*/ 45 w 533"/>
                <a:gd name="T33" fmla="*/ 198 h 418"/>
                <a:gd name="T34" fmla="*/ 267 w 533"/>
                <a:gd name="T35" fmla="*/ 59 h 418"/>
                <a:gd name="T36" fmla="*/ 489 w 533"/>
                <a:gd name="T37" fmla="*/ 198 h 418"/>
                <a:gd name="T38" fmla="*/ 503 w 533"/>
                <a:gd name="T39" fmla="*/ 202 h 418"/>
                <a:gd name="T40" fmla="*/ 525 w 533"/>
                <a:gd name="T41" fmla="*/ 189 h 418"/>
                <a:gd name="T42" fmla="*/ 517 w 533"/>
                <a:gd name="T43" fmla="*/ 15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3" h="418">
                  <a:moveTo>
                    <a:pt x="452" y="226"/>
                  </a:moveTo>
                  <a:lnTo>
                    <a:pt x="452" y="392"/>
                  </a:lnTo>
                  <a:cubicBezTo>
                    <a:pt x="452" y="406"/>
                    <a:pt x="440" y="418"/>
                    <a:pt x="425" y="418"/>
                  </a:cubicBezTo>
                  <a:lnTo>
                    <a:pt x="108" y="418"/>
                  </a:lnTo>
                  <a:cubicBezTo>
                    <a:pt x="93" y="418"/>
                    <a:pt x="81" y="406"/>
                    <a:pt x="81" y="392"/>
                  </a:cubicBezTo>
                  <a:lnTo>
                    <a:pt x="81" y="226"/>
                  </a:lnTo>
                  <a:cubicBezTo>
                    <a:pt x="81" y="217"/>
                    <a:pt x="86" y="209"/>
                    <a:pt x="94" y="204"/>
                  </a:cubicBezTo>
                  <a:lnTo>
                    <a:pt x="253" y="105"/>
                  </a:lnTo>
                  <a:cubicBezTo>
                    <a:pt x="261" y="99"/>
                    <a:pt x="272" y="99"/>
                    <a:pt x="281" y="105"/>
                  </a:cubicBezTo>
                  <a:lnTo>
                    <a:pt x="440" y="204"/>
                  </a:lnTo>
                  <a:cubicBezTo>
                    <a:pt x="447" y="209"/>
                    <a:pt x="452" y="217"/>
                    <a:pt x="452" y="226"/>
                  </a:cubicBezTo>
                  <a:close/>
                  <a:moveTo>
                    <a:pt x="517" y="153"/>
                  </a:moveTo>
                  <a:lnTo>
                    <a:pt x="281" y="5"/>
                  </a:lnTo>
                  <a:cubicBezTo>
                    <a:pt x="272" y="0"/>
                    <a:pt x="261" y="0"/>
                    <a:pt x="253" y="5"/>
                  </a:cubicBezTo>
                  <a:lnTo>
                    <a:pt x="17" y="153"/>
                  </a:lnTo>
                  <a:cubicBezTo>
                    <a:pt x="4" y="161"/>
                    <a:pt x="0" y="177"/>
                    <a:pt x="8" y="190"/>
                  </a:cubicBezTo>
                  <a:cubicBezTo>
                    <a:pt x="16" y="202"/>
                    <a:pt x="32" y="206"/>
                    <a:pt x="45" y="198"/>
                  </a:cubicBezTo>
                  <a:lnTo>
                    <a:pt x="267" y="59"/>
                  </a:lnTo>
                  <a:lnTo>
                    <a:pt x="489" y="198"/>
                  </a:lnTo>
                  <a:cubicBezTo>
                    <a:pt x="493" y="201"/>
                    <a:pt x="498" y="202"/>
                    <a:pt x="503" y="202"/>
                  </a:cubicBezTo>
                  <a:cubicBezTo>
                    <a:pt x="512" y="202"/>
                    <a:pt x="520" y="198"/>
                    <a:pt x="525" y="189"/>
                  </a:cubicBezTo>
                  <a:cubicBezTo>
                    <a:pt x="533" y="177"/>
                    <a:pt x="529" y="161"/>
                    <a:pt x="517" y="153"/>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 name="iṡľïḍè"/>
            <p:cNvSpPr/>
            <p:nvPr/>
          </p:nvSpPr>
          <p:spPr bwMode="auto">
            <a:xfrm>
              <a:off x="4421601" y="3892670"/>
              <a:ext cx="530534" cy="432871"/>
            </a:xfrm>
            <a:custGeom>
              <a:avLst/>
              <a:gdLst>
                <a:gd name="connsiteX0" fmla="*/ 508188 w 609120"/>
                <a:gd name="connsiteY0" fmla="*/ 388434 h 496992"/>
                <a:gd name="connsiteX1" fmla="*/ 508188 w 609120"/>
                <a:gd name="connsiteY1" fmla="*/ 438152 h 496992"/>
                <a:gd name="connsiteX2" fmla="*/ 557983 w 609120"/>
                <a:gd name="connsiteY2" fmla="*/ 438152 h 496992"/>
                <a:gd name="connsiteX3" fmla="*/ 557983 w 609120"/>
                <a:gd name="connsiteY3" fmla="*/ 388434 h 496992"/>
                <a:gd name="connsiteX4" fmla="*/ 51136 w 609120"/>
                <a:gd name="connsiteY4" fmla="*/ 388434 h 496992"/>
                <a:gd name="connsiteX5" fmla="*/ 51136 w 609120"/>
                <a:gd name="connsiteY5" fmla="*/ 438152 h 496992"/>
                <a:gd name="connsiteX6" fmla="*/ 100931 w 609120"/>
                <a:gd name="connsiteY6" fmla="*/ 438152 h 496992"/>
                <a:gd name="connsiteX7" fmla="*/ 100931 w 609120"/>
                <a:gd name="connsiteY7" fmla="*/ 388434 h 496992"/>
                <a:gd name="connsiteX8" fmla="*/ 508188 w 609120"/>
                <a:gd name="connsiteY8" fmla="*/ 314770 h 496992"/>
                <a:gd name="connsiteX9" fmla="*/ 508188 w 609120"/>
                <a:gd name="connsiteY9" fmla="*/ 364430 h 496992"/>
                <a:gd name="connsiteX10" fmla="*/ 557983 w 609120"/>
                <a:gd name="connsiteY10" fmla="*/ 364430 h 496992"/>
                <a:gd name="connsiteX11" fmla="*/ 557983 w 609120"/>
                <a:gd name="connsiteY11" fmla="*/ 314770 h 496992"/>
                <a:gd name="connsiteX12" fmla="*/ 51136 w 609120"/>
                <a:gd name="connsiteY12" fmla="*/ 314770 h 496992"/>
                <a:gd name="connsiteX13" fmla="*/ 51136 w 609120"/>
                <a:gd name="connsiteY13" fmla="*/ 364430 h 496992"/>
                <a:gd name="connsiteX14" fmla="*/ 100931 w 609120"/>
                <a:gd name="connsiteY14" fmla="*/ 364430 h 496992"/>
                <a:gd name="connsiteX15" fmla="*/ 100931 w 609120"/>
                <a:gd name="connsiteY15" fmla="*/ 314770 h 496992"/>
                <a:gd name="connsiteX16" fmla="*/ 354456 w 609120"/>
                <a:gd name="connsiteY16" fmla="*/ 314763 h 496992"/>
                <a:gd name="connsiteX17" fmla="*/ 354456 w 609120"/>
                <a:gd name="connsiteY17" fmla="*/ 364425 h 496992"/>
                <a:gd name="connsiteX18" fmla="*/ 404189 w 609120"/>
                <a:gd name="connsiteY18" fmla="*/ 364425 h 496992"/>
                <a:gd name="connsiteX19" fmla="*/ 404189 w 609120"/>
                <a:gd name="connsiteY19" fmla="*/ 314763 h 496992"/>
                <a:gd name="connsiteX20" fmla="*/ 279770 w 609120"/>
                <a:gd name="connsiteY20" fmla="*/ 314763 h 496992"/>
                <a:gd name="connsiteX21" fmla="*/ 279770 w 609120"/>
                <a:gd name="connsiteY21" fmla="*/ 364425 h 496992"/>
                <a:gd name="connsiteX22" fmla="*/ 329561 w 609120"/>
                <a:gd name="connsiteY22" fmla="*/ 364425 h 496992"/>
                <a:gd name="connsiteX23" fmla="*/ 329561 w 609120"/>
                <a:gd name="connsiteY23" fmla="*/ 314763 h 496992"/>
                <a:gd name="connsiteX24" fmla="*/ 205085 w 609120"/>
                <a:gd name="connsiteY24" fmla="*/ 314763 h 496992"/>
                <a:gd name="connsiteX25" fmla="*/ 205085 w 609120"/>
                <a:gd name="connsiteY25" fmla="*/ 364425 h 496992"/>
                <a:gd name="connsiteX26" fmla="*/ 254875 w 609120"/>
                <a:gd name="connsiteY26" fmla="*/ 364425 h 496992"/>
                <a:gd name="connsiteX27" fmla="*/ 254875 w 609120"/>
                <a:gd name="connsiteY27" fmla="*/ 314763 h 496992"/>
                <a:gd name="connsiteX28" fmla="*/ 469471 w 609120"/>
                <a:gd name="connsiteY28" fmla="*/ 288542 h 496992"/>
                <a:gd name="connsiteX29" fmla="*/ 596700 w 609120"/>
                <a:gd name="connsiteY29" fmla="*/ 288542 h 496992"/>
                <a:gd name="connsiteX30" fmla="*/ 596700 w 609120"/>
                <a:gd name="connsiteY30" fmla="*/ 496992 h 496992"/>
                <a:gd name="connsiteX31" fmla="*/ 469471 w 609120"/>
                <a:gd name="connsiteY31" fmla="*/ 496992 h 496992"/>
                <a:gd name="connsiteX32" fmla="*/ 12419 w 609120"/>
                <a:gd name="connsiteY32" fmla="*/ 288542 h 496992"/>
                <a:gd name="connsiteX33" fmla="*/ 139648 w 609120"/>
                <a:gd name="connsiteY33" fmla="*/ 288542 h 496992"/>
                <a:gd name="connsiteX34" fmla="*/ 139648 w 609120"/>
                <a:gd name="connsiteY34" fmla="*/ 496992 h 496992"/>
                <a:gd name="connsiteX35" fmla="*/ 12419 w 609120"/>
                <a:gd name="connsiteY35" fmla="*/ 496992 h 496992"/>
                <a:gd name="connsiteX36" fmla="*/ 469471 w 609120"/>
                <a:gd name="connsiteY36" fmla="*/ 257070 h 496992"/>
                <a:gd name="connsiteX37" fmla="*/ 609120 w 609120"/>
                <a:gd name="connsiteY37" fmla="*/ 257070 h 496992"/>
                <a:gd name="connsiteX38" fmla="*/ 609120 w 609120"/>
                <a:gd name="connsiteY38" fmla="*/ 271959 h 496992"/>
                <a:gd name="connsiteX39" fmla="*/ 469471 w 609120"/>
                <a:gd name="connsiteY39" fmla="*/ 271959 h 496992"/>
                <a:gd name="connsiteX40" fmla="*/ 0 w 609120"/>
                <a:gd name="connsiteY40" fmla="*/ 257070 h 496992"/>
                <a:gd name="connsiteX41" fmla="*/ 139649 w 609120"/>
                <a:gd name="connsiteY41" fmla="*/ 257070 h 496992"/>
                <a:gd name="connsiteX42" fmla="*/ 139649 w 609120"/>
                <a:gd name="connsiteY42" fmla="*/ 271959 h 496992"/>
                <a:gd name="connsiteX43" fmla="*/ 0 w 609120"/>
                <a:gd name="connsiteY43" fmla="*/ 271959 h 496992"/>
                <a:gd name="connsiteX44" fmla="*/ 354456 w 609120"/>
                <a:gd name="connsiteY44" fmla="*/ 240183 h 496992"/>
                <a:gd name="connsiteX45" fmla="*/ 354456 w 609120"/>
                <a:gd name="connsiteY45" fmla="*/ 289903 h 496992"/>
                <a:gd name="connsiteX46" fmla="*/ 404189 w 609120"/>
                <a:gd name="connsiteY46" fmla="*/ 289903 h 496992"/>
                <a:gd name="connsiteX47" fmla="*/ 404189 w 609120"/>
                <a:gd name="connsiteY47" fmla="*/ 240183 h 496992"/>
                <a:gd name="connsiteX48" fmla="*/ 279770 w 609120"/>
                <a:gd name="connsiteY48" fmla="*/ 240183 h 496992"/>
                <a:gd name="connsiteX49" fmla="*/ 279770 w 609120"/>
                <a:gd name="connsiteY49" fmla="*/ 289903 h 496992"/>
                <a:gd name="connsiteX50" fmla="*/ 329561 w 609120"/>
                <a:gd name="connsiteY50" fmla="*/ 289903 h 496992"/>
                <a:gd name="connsiteX51" fmla="*/ 329561 w 609120"/>
                <a:gd name="connsiteY51" fmla="*/ 240183 h 496992"/>
                <a:gd name="connsiteX52" fmla="*/ 205085 w 609120"/>
                <a:gd name="connsiteY52" fmla="*/ 240183 h 496992"/>
                <a:gd name="connsiteX53" fmla="*/ 205085 w 609120"/>
                <a:gd name="connsiteY53" fmla="*/ 289903 h 496992"/>
                <a:gd name="connsiteX54" fmla="*/ 254875 w 609120"/>
                <a:gd name="connsiteY54" fmla="*/ 289903 h 496992"/>
                <a:gd name="connsiteX55" fmla="*/ 254875 w 609120"/>
                <a:gd name="connsiteY55" fmla="*/ 240183 h 496992"/>
                <a:gd name="connsiteX56" fmla="*/ 354456 w 609120"/>
                <a:gd name="connsiteY56" fmla="*/ 165603 h 496992"/>
                <a:gd name="connsiteX57" fmla="*/ 354456 w 609120"/>
                <a:gd name="connsiteY57" fmla="*/ 215323 h 496992"/>
                <a:gd name="connsiteX58" fmla="*/ 404189 w 609120"/>
                <a:gd name="connsiteY58" fmla="*/ 215323 h 496992"/>
                <a:gd name="connsiteX59" fmla="*/ 404189 w 609120"/>
                <a:gd name="connsiteY59" fmla="*/ 165603 h 496992"/>
                <a:gd name="connsiteX60" fmla="*/ 279770 w 609120"/>
                <a:gd name="connsiteY60" fmla="*/ 165603 h 496992"/>
                <a:gd name="connsiteX61" fmla="*/ 279770 w 609120"/>
                <a:gd name="connsiteY61" fmla="*/ 215323 h 496992"/>
                <a:gd name="connsiteX62" fmla="*/ 329561 w 609120"/>
                <a:gd name="connsiteY62" fmla="*/ 215323 h 496992"/>
                <a:gd name="connsiteX63" fmla="*/ 329561 w 609120"/>
                <a:gd name="connsiteY63" fmla="*/ 165603 h 496992"/>
                <a:gd name="connsiteX64" fmla="*/ 205085 w 609120"/>
                <a:gd name="connsiteY64" fmla="*/ 165603 h 496992"/>
                <a:gd name="connsiteX65" fmla="*/ 205085 w 609120"/>
                <a:gd name="connsiteY65" fmla="*/ 215323 h 496992"/>
                <a:gd name="connsiteX66" fmla="*/ 254875 w 609120"/>
                <a:gd name="connsiteY66" fmla="*/ 215323 h 496992"/>
                <a:gd name="connsiteX67" fmla="*/ 254875 w 609120"/>
                <a:gd name="connsiteY67" fmla="*/ 165603 h 496992"/>
                <a:gd name="connsiteX68" fmla="*/ 304666 w 609120"/>
                <a:gd name="connsiteY68" fmla="*/ 50313 h 496992"/>
                <a:gd name="connsiteX69" fmla="*/ 446043 w 609120"/>
                <a:gd name="connsiteY69" fmla="*/ 144792 h 496992"/>
                <a:gd name="connsiteX70" fmla="*/ 446043 w 609120"/>
                <a:gd name="connsiteY70" fmla="*/ 496992 h 496992"/>
                <a:gd name="connsiteX71" fmla="*/ 346119 w 609120"/>
                <a:gd name="connsiteY71" fmla="*/ 496992 h 496992"/>
                <a:gd name="connsiteX72" fmla="*/ 346119 w 609120"/>
                <a:gd name="connsiteY72" fmla="*/ 381018 h 496992"/>
                <a:gd name="connsiteX73" fmla="*/ 263154 w 609120"/>
                <a:gd name="connsiteY73" fmla="*/ 381018 h 496992"/>
                <a:gd name="connsiteX74" fmla="*/ 263154 w 609120"/>
                <a:gd name="connsiteY74" fmla="*/ 496992 h 496992"/>
                <a:gd name="connsiteX75" fmla="*/ 163288 w 609120"/>
                <a:gd name="connsiteY75" fmla="*/ 496992 h 496992"/>
                <a:gd name="connsiteX76" fmla="*/ 163288 w 609120"/>
                <a:gd name="connsiteY76" fmla="*/ 144792 h 496992"/>
                <a:gd name="connsiteX77" fmla="*/ 304666 w 609120"/>
                <a:gd name="connsiteY77" fmla="*/ 0 h 496992"/>
                <a:gd name="connsiteX78" fmla="*/ 501719 w 609120"/>
                <a:gd name="connsiteY78" fmla="*/ 131040 h 496992"/>
                <a:gd name="connsiteX79" fmla="*/ 455296 w 609120"/>
                <a:gd name="connsiteY79" fmla="*/ 131040 h 496992"/>
                <a:gd name="connsiteX80" fmla="*/ 309291 w 609120"/>
                <a:gd name="connsiteY80" fmla="*/ 33473 h 496992"/>
                <a:gd name="connsiteX81" fmla="*/ 300040 w 609120"/>
                <a:gd name="connsiteY81" fmla="*/ 33473 h 496992"/>
                <a:gd name="connsiteX82" fmla="*/ 154035 w 609120"/>
                <a:gd name="connsiteY82" fmla="*/ 131040 h 496992"/>
                <a:gd name="connsiteX83" fmla="*/ 107612 w 609120"/>
                <a:gd name="connsiteY83" fmla="*/ 131040 h 49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09120" h="496992">
                  <a:moveTo>
                    <a:pt x="508188" y="388434"/>
                  </a:moveTo>
                  <a:lnTo>
                    <a:pt x="508188" y="438152"/>
                  </a:lnTo>
                  <a:lnTo>
                    <a:pt x="557983" y="438152"/>
                  </a:lnTo>
                  <a:lnTo>
                    <a:pt x="557983" y="388434"/>
                  </a:lnTo>
                  <a:close/>
                  <a:moveTo>
                    <a:pt x="51136" y="388434"/>
                  </a:moveTo>
                  <a:lnTo>
                    <a:pt x="51136" y="438152"/>
                  </a:lnTo>
                  <a:lnTo>
                    <a:pt x="100931" y="438152"/>
                  </a:lnTo>
                  <a:lnTo>
                    <a:pt x="100931" y="388434"/>
                  </a:lnTo>
                  <a:close/>
                  <a:moveTo>
                    <a:pt x="508188" y="314770"/>
                  </a:moveTo>
                  <a:lnTo>
                    <a:pt x="508188" y="364430"/>
                  </a:lnTo>
                  <a:lnTo>
                    <a:pt x="557983" y="364430"/>
                  </a:lnTo>
                  <a:lnTo>
                    <a:pt x="557983" y="314770"/>
                  </a:lnTo>
                  <a:close/>
                  <a:moveTo>
                    <a:pt x="51136" y="314770"/>
                  </a:moveTo>
                  <a:lnTo>
                    <a:pt x="51136" y="364430"/>
                  </a:lnTo>
                  <a:lnTo>
                    <a:pt x="100931" y="364430"/>
                  </a:lnTo>
                  <a:lnTo>
                    <a:pt x="100931" y="314770"/>
                  </a:lnTo>
                  <a:close/>
                  <a:moveTo>
                    <a:pt x="354456" y="314763"/>
                  </a:moveTo>
                  <a:lnTo>
                    <a:pt x="354456" y="364425"/>
                  </a:lnTo>
                  <a:lnTo>
                    <a:pt x="404189" y="364425"/>
                  </a:lnTo>
                  <a:lnTo>
                    <a:pt x="404189" y="314763"/>
                  </a:lnTo>
                  <a:close/>
                  <a:moveTo>
                    <a:pt x="279770" y="314763"/>
                  </a:moveTo>
                  <a:lnTo>
                    <a:pt x="279770" y="364425"/>
                  </a:lnTo>
                  <a:lnTo>
                    <a:pt x="329561" y="364425"/>
                  </a:lnTo>
                  <a:lnTo>
                    <a:pt x="329561" y="314763"/>
                  </a:lnTo>
                  <a:close/>
                  <a:moveTo>
                    <a:pt x="205085" y="314763"/>
                  </a:moveTo>
                  <a:lnTo>
                    <a:pt x="205085" y="364425"/>
                  </a:lnTo>
                  <a:lnTo>
                    <a:pt x="254875" y="364425"/>
                  </a:lnTo>
                  <a:lnTo>
                    <a:pt x="254875" y="314763"/>
                  </a:lnTo>
                  <a:close/>
                  <a:moveTo>
                    <a:pt x="469471" y="288542"/>
                  </a:moveTo>
                  <a:lnTo>
                    <a:pt x="596700" y="288542"/>
                  </a:lnTo>
                  <a:lnTo>
                    <a:pt x="596700" y="496992"/>
                  </a:lnTo>
                  <a:lnTo>
                    <a:pt x="469471" y="496992"/>
                  </a:lnTo>
                  <a:close/>
                  <a:moveTo>
                    <a:pt x="12419" y="288542"/>
                  </a:moveTo>
                  <a:lnTo>
                    <a:pt x="139648" y="288542"/>
                  </a:lnTo>
                  <a:lnTo>
                    <a:pt x="139648" y="496992"/>
                  </a:lnTo>
                  <a:lnTo>
                    <a:pt x="12419" y="496992"/>
                  </a:lnTo>
                  <a:close/>
                  <a:moveTo>
                    <a:pt x="469471" y="257070"/>
                  </a:moveTo>
                  <a:lnTo>
                    <a:pt x="609120" y="257070"/>
                  </a:lnTo>
                  <a:lnTo>
                    <a:pt x="609120" y="271959"/>
                  </a:lnTo>
                  <a:lnTo>
                    <a:pt x="469471" y="271959"/>
                  </a:lnTo>
                  <a:close/>
                  <a:moveTo>
                    <a:pt x="0" y="257070"/>
                  </a:moveTo>
                  <a:lnTo>
                    <a:pt x="139649" y="257070"/>
                  </a:lnTo>
                  <a:lnTo>
                    <a:pt x="139649" y="271959"/>
                  </a:lnTo>
                  <a:lnTo>
                    <a:pt x="0" y="271959"/>
                  </a:lnTo>
                  <a:close/>
                  <a:moveTo>
                    <a:pt x="354456" y="240183"/>
                  </a:moveTo>
                  <a:lnTo>
                    <a:pt x="354456" y="289903"/>
                  </a:lnTo>
                  <a:lnTo>
                    <a:pt x="404189" y="289903"/>
                  </a:lnTo>
                  <a:lnTo>
                    <a:pt x="404189" y="240183"/>
                  </a:lnTo>
                  <a:close/>
                  <a:moveTo>
                    <a:pt x="279770" y="240183"/>
                  </a:moveTo>
                  <a:lnTo>
                    <a:pt x="279770" y="289903"/>
                  </a:lnTo>
                  <a:lnTo>
                    <a:pt x="329561" y="289903"/>
                  </a:lnTo>
                  <a:lnTo>
                    <a:pt x="329561" y="240183"/>
                  </a:lnTo>
                  <a:close/>
                  <a:moveTo>
                    <a:pt x="205085" y="240183"/>
                  </a:moveTo>
                  <a:lnTo>
                    <a:pt x="205085" y="289903"/>
                  </a:lnTo>
                  <a:lnTo>
                    <a:pt x="254875" y="289903"/>
                  </a:lnTo>
                  <a:lnTo>
                    <a:pt x="254875" y="240183"/>
                  </a:lnTo>
                  <a:close/>
                  <a:moveTo>
                    <a:pt x="354456" y="165603"/>
                  </a:moveTo>
                  <a:lnTo>
                    <a:pt x="354456" y="215323"/>
                  </a:lnTo>
                  <a:lnTo>
                    <a:pt x="404189" y="215323"/>
                  </a:lnTo>
                  <a:lnTo>
                    <a:pt x="404189" y="165603"/>
                  </a:lnTo>
                  <a:close/>
                  <a:moveTo>
                    <a:pt x="279770" y="165603"/>
                  </a:moveTo>
                  <a:lnTo>
                    <a:pt x="279770" y="215323"/>
                  </a:lnTo>
                  <a:lnTo>
                    <a:pt x="329561" y="215323"/>
                  </a:lnTo>
                  <a:lnTo>
                    <a:pt x="329561" y="165603"/>
                  </a:lnTo>
                  <a:close/>
                  <a:moveTo>
                    <a:pt x="205085" y="165603"/>
                  </a:moveTo>
                  <a:lnTo>
                    <a:pt x="205085" y="215323"/>
                  </a:lnTo>
                  <a:lnTo>
                    <a:pt x="254875" y="215323"/>
                  </a:lnTo>
                  <a:lnTo>
                    <a:pt x="254875" y="165603"/>
                  </a:lnTo>
                  <a:close/>
                  <a:moveTo>
                    <a:pt x="304666" y="50313"/>
                  </a:moveTo>
                  <a:lnTo>
                    <a:pt x="446043" y="144792"/>
                  </a:lnTo>
                  <a:lnTo>
                    <a:pt x="446043" y="496992"/>
                  </a:lnTo>
                  <a:lnTo>
                    <a:pt x="346119" y="496992"/>
                  </a:lnTo>
                  <a:lnTo>
                    <a:pt x="346119" y="381018"/>
                  </a:lnTo>
                  <a:lnTo>
                    <a:pt x="263154" y="381018"/>
                  </a:lnTo>
                  <a:lnTo>
                    <a:pt x="263154" y="496992"/>
                  </a:lnTo>
                  <a:lnTo>
                    <a:pt x="163288" y="496992"/>
                  </a:lnTo>
                  <a:lnTo>
                    <a:pt x="163288" y="144792"/>
                  </a:lnTo>
                  <a:close/>
                  <a:moveTo>
                    <a:pt x="304666" y="0"/>
                  </a:moveTo>
                  <a:lnTo>
                    <a:pt x="501719" y="131040"/>
                  </a:lnTo>
                  <a:lnTo>
                    <a:pt x="455296" y="131040"/>
                  </a:lnTo>
                  <a:lnTo>
                    <a:pt x="309291" y="33473"/>
                  </a:lnTo>
                  <a:lnTo>
                    <a:pt x="300040" y="33473"/>
                  </a:lnTo>
                  <a:lnTo>
                    <a:pt x="154035" y="131040"/>
                  </a:lnTo>
                  <a:lnTo>
                    <a:pt x="107612" y="131040"/>
                  </a:ln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 name="í$lîḑe"/>
            <p:cNvSpPr/>
            <p:nvPr/>
          </p:nvSpPr>
          <p:spPr bwMode="auto">
            <a:xfrm>
              <a:off x="7274461" y="3958144"/>
              <a:ext cx="530534" cy="488035"/>
            </a:xfrm>
            <a:custGeom>
              <a:avLst/>
              <a:gdLst>
                <a:gd name="T0" fmla="*/ 1063 w 1485"/>
                <a:gd name="T1" fmla="*/ 120 h 1368"/>
                <a:gd name="T2" fmla="*/ 1131 w 1485"/>
                <a:gd name="T3" fmla="*/ 88 h 1368"/>
                <a:gd name="T4" fmla="*/ 1154 w 1485"/>
                <a:gd name="T5" fmla="*/ 171 h 1368"/>
                <a:gd name="T6" fmla="*/ 1281 w 1485"/>
                <a:gd name="T7" fmla="*/ 424 h 1368"/>
                <a:gd name="T8" fmla="*/ 1281 w 1485"/>
                <a:gd name="T9" fmla="*/ 522 h 1368"/>
                <a:gd name="T10" fmla="*/ 1299 w 1485"/>
                <a:gd name="T11" fmla="*/ 519 h 1368"/>
                <a:gd name="T12" fmla="*/ 1299 w 1485"/>
                <a:gd name="T13" fmla="*/ 619 h 1368"/>
                <a:gd name="T14" fmla="*/ 1244 w 1485"/>
                <a:gd name="T15" fmla="*/ 670 h 1368"/>
                <a:gd name="T16" fmla="*/ 1153 w 1485"/>
                <a:gd name="T17" fmla="*/ 871 h 1368"/>
                <a:gd name="T18" fmla="*/ 1485 w 1485"/>
                <a:gd name="T19" fmla="*/ 1328 h 1368"/>
                <a:gd name="T20" fmla="*/ 1353 w 1485"/>
                <a:gd name="T21" fmla="*/ 1328 h 1368"/>
                <a:gd name="T22" fmla="*/ 1018 w 1485"/>
                <a:gd name="T23" fmla="*/ 845 h 1368"/>
                <a:gd name="T24" fmla="*/ 1083 w 1485"/>
                <a:gd name="T25" fmla="*/ 682 h 1368"/>
                <a:gd name="T26" fmla="*/ 1148 w 1485"/>
                <a:gd name="T27" fmla="*/ 598 h 1368"/>
                <a:gd name="T28" fmla="*/ 1129 w 1485"/>
                <a:gd name="T29" fmla="*/ 436 h 1368"/>
                <a:gd name="T30" fmla="*/ 1129 w 1485"/>
                <a:gd name="T31" fmla="*/ 373 h 1368"/>
                <a:gd name="T32" fmla="*/ 1063 w 1485"/>
                <a:gd name="T33" fmla="*/ 120 h 1368"/>
                <a:gd name="T34" fmla="*/ 465 w 1485"/>
                <a:gd name="T35" fmla="*/ 846 h 1368"/>
                <a:gd name="T36" fmla="*/ 405 w 1485"/>
                <a:gd name="T37" fmla="*/ 682 h 1368"/>
                <a:gd name="T38" fmla="*/ 334 w 1485"/>
                <a:gd name="T39" fmla="*/ 596 h 1368"/>
                <a:gd name="T40" fmla="*/ 358 w 1485"/>
                <a:gd name="T41" fmla="*/ 436 h 1368"/>
                <a:gd name="T42" fmla="*/ 358 w 1485"/>
                <a:gd name="T43" fmla="*/ 372 h 1368"/>
                <a:gd name="T44" fmla="*/ 357 w 1485"/>
                <a:gd name="T45" fmla="*/ 316 h 1368"/>
                <a:gd name="T46" fmla="*/ 372 w 1485"/>
                <a:gd name="T47" fmla="*/ 161 h 1368"/>
                <a:gd name="T48" fmla="*/ 206 w 1485"/>
                <a:gd name="T49" fmla="*/ 424 h 1368"/>
                <a:gd name="T50" fmla="*/ 206 w 1485"/>
                <a:gd name="T51" fmla="*/ 522 h 1368"/>
                <a:gd name="T52" fmla="*/ 188 w 1485"/>
                <a:gd name="T53" fmla="*/ 519 h 1368"/>
                <a:gd name="T54" fmla="*/ 183 w 1485"/>
                <a:gd name="T55" fmla="*/ 617 h 1368"/>
                <a:gd name="T56" fmla="*/ 243 w 1485"/>
                <a:gd name="T57" fmla="*/ 670 h 1368"/>
                <a:gd name="T58" fmla="*/ 329 w 1485"/>
                <a:gd name="T59" fmla="*/ 872 h 1368"/>
                <a:gd name="T60" fmla="*/ 0 w 1485"/>
                <a:gd name="T61" fmla="*/ 1328 h 1368"/>
                <a:gd name="T62" fmla="*/ 132 w 1485"/>
                <a:gd name="T63" fmla="*/ 1328 h 1368"/>
                <a:gd name="T64" fmla="*/ 465 w 1485"/>
                <a:gd name="T65" fmla="*/ 846 h 1368"/>
                <a:gd name="T66" fmla="*/ 941 w 1485"/>
                <a:gd name="T67" fmla="*/ 864 h 1368"/>
                <a:gd name="T68" fmla="*/ 1041 w 1485"/>
                <a:gd name="T69" fmla="*/ 642 h 1368"/>
                <a:gd name="T70" fmla="*/ 1102 w 1485"/>
                <a:gd name="T71" fmla="*/ 586 h 1368"/>
                <a:gd name="T72" fmla="*/ 1102 w 1485"/>
                <a:gd name="T73" fmla="*/ 476 h 1368"/>
                <a:gd name="T74" fmla="*/ 1081 w 1485"/>
                <a:gd name="T75" fmla="*/ 479 h 1368"/>
                <a:gd name="T76" fmla="*/ 1081 w 1485"/>
                <a:gd name="T77" fmla="*/ 372 h 1368"/>
                <a:gd name="T78" fmla="*/ 941 w 1485"/>
                <a:gd name="T79" fmla="*/ 92 h 1368"/>
                <a:gd name="T80" fmla="*/ 916 w 1485"/>
                <a:gd name="T81" fmla="*/ 0 h 1368"/>
                <a:gd name="T82" fmla="*/ 640 w 1485"/>
                <a:gd name="T83" fmla="*/ 73 h 1368"/>
                <a:gd name="T84" fmla="*/ 643 w 1485"/>
                <a:gd name="T85" fmla="*/ 74 h 1368"/>
                <a:gd name="T86" fmla="*/ 406 w 1485"/>
                <a:gd name="T87" fmla="*/ 372 h 1368"/>
                <a:gd name="T88" fmla="*/ 406 w 1485"/>
                <a:gd name="T89" fmla="*/ 479 h 1368"/>
                <a:gd name="T90" fmla="*/ 386 w 1485"/>
                <a:gd name="T91" fmla="*/ 476 h 1368"/>
                <a:gd name="T92" fmla="*/ 380 w 1485"/>
                <a:gd name="T93" fmla="*/ 584 h 1368"/>
                <a:gd name="T94" fmla="*/ 446 w 1485"/>
                <a:gd name="T95" fmla="*/ 642 h 1368"/>
                <a:gd name="T96" fmla="*/ 541 w 1485"/>
                <a:gd name="T97" fmla="*/ 865 h 1368"/>
                <a:gd name="T98" fmla="*/ 178 w 1485"/>
                <a:gd name="T99" fmla="*/ 1368 h 1368"/>
                <a:gd name="T100" fmla="*/ 1307 w 1485"/>
                <a:gd name="T101" fmla="*/ 1368 h 1368"/>
                <a:gd name="T102" fmla="*/ 941 w 1485"/>
                <a:gd name="T103" fmla="*/ 864 h 1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5" h="1368">
                  <a:moveTo>
                    <a:pt x="1063" y="120"/>
                  </a:moveTo>
                  <a:cubicBezTo>
                    <a:pt x="1092" y="111"/>
                    <a:pt x="1117" y="101"/>
                    <a:pt x="1131" y="88"/>
                  </a:cubicBezTo>
                  <a:cubicBezTo>
                    <a:pt x="1131" y="88"/>
                    <a:pt x="1132" y="127"/>
                    <a:pt x="1154" y="171"/>
                  </a:cubicBezTo>
                  <a:cubicBezTo>
                    <a:pt x="1269" y="215"/>
                    <a:pt x="1284" y="318"/>
                    <a:pt x="1281" y="424"/>
                  </a:cubicBezTo>
                  <a:lnTo>
                    <a:pt x="1281" y="522"/>
                  </a:lnTo>
                  <a:cubicBezTo>
                    <a:pt x="1287" y="519"/>
                    <a:pt x="1293" y="518"/>
                    <a:pt x="1299" y="519"/>
                  </a:cubicBezTo>
                  <a:cubicBezTo>
                    <a:pt x="1319" y="525"/>
                    <a:pt x="1308" y="584"/>
                    <a:pt x="1299" y="619"/>
                  </a:cubicBezTo>
                  <a:cubicBezTo>
                    <a:pt x="1290" y="653"/>
                    <a:pt x="1264" y="674"/>
                    <a:pt x="1244" y="670"/>
                  </a:cubicBezTo>
                  <a:cubicBezTo>
                    <a:pt x="1230" y="762"/>
                    <a:pt x="1198" y="828"/>
                    <a:pt x="1153" y="871"/>
                  </a:cubicBezTo>
                  <a:cubicBezTo>
                    <a:pt x="1347" y="941"/>
                    <a:pt x="1485" y="1119"/>
                    <a:pt x="1485" y="1328"/>
                  </a:cubicBezTo>
                  <a:lnTo>
                    <a:pt x="1353" y="1328"/>
                  </a:lnTo>
                  <a:cubicBezTo>
                    <a:pt x="1338" y="1123"/>
                    <a:pt x="1209" y="938"/>
                    <a:pt x="1018" y="845"/>
                  </a:cubicBezTo>
                  <a:cubicBezTo>
                    <a:pt x="1047" y="800"/>
                    <a:pt x="1069" y="746"/>
                    <a:pt x="1083" y="682"/>
                  </a:cubicBezTo>
                  <a:cubicBezTo>
                    <a:pt x="1113" y="668"/>
                    <a:pt x="1137" y="638"/>
                    <a:pt x="1148" y="598"/>
                  </a:cubicBezTo>
                  <a:cubicBezTo>
                    <a:pt x="1157" y="564"/>
                    <a:pt x="1182" y="466"/>
                    <a:pt x="1129" y="436"/>
                  </a:cubicBezTo>
                  <a:lnTo>
                    <a:pt x="1129" y="373"/>
                  </a:lnTo>
                  <a:cubicBezTo>
                    <a:pt x="1131" y="316"/>
                    <a:pt x="1134" y="203"/>
                    <a:pt x="1063" y="120"/>
                  </a:cubicBezTo>
                  <a:close/>
                  <a:moveTo>
                    <a:pt x="465" y="846"/>
                  </a:moveTo>
                  <a:cubicBezTo>
                    <a:pt x="438" y="802"/>
                    <a:pt x="418" y="748"/>
                    <a:pt x="405" y="682"/>
                  </a:cubicBezTo>
                  <a:cubicBezTo>
                    <a:pt x="372" y="668"/>
                    <a:pt x="344" y="635"/>
                    <a:pt x="334" y="596"/>
                  </a:cubicBezTo>
                  <a:cubicBezTo>
                    <a:pt x="324" y="556"/>
                    <a:pt x="306" y="465"/>
                    <a:pt x="358" y="436"/>
                  </a:cubicBezTo>
                  <a:lnTo>
                    <a:pt x="358" y="372"/>
                  </a:lnTo>
                  <a:cubicBezTo>
                    <a:pt x="358" y="352"/>
                    <a:pt x="357" y="334"/>
                    <a:pt x="357" y="316"/>
                  </a:cubicBezTo>
                  <a:cubicBezTo>
                    <a:pt x="355" y="256"/>
                    <a:pt x="356" y="204"/>
                    <a:pt x="372" y="161"/>
                  </a:cubicBezTo>
                  <a:cubicBezTo>
                    <a:pt x="175" y="193"/>
                    <a:pt x="206" y="281"/>
                    <a:pt x="206" y="424"/>
                  </a:cubicBezTo>
                  <a:lnTo>
                    <a:pt x="206" y="522"/>
                  </a:lnTo>
                  <a:cubicBezTo>
                    <a:pt x="200" y="519"/>
                    <a:pt x="194" y="518"/>
                    <a:pt x="188" y="519"/>
                  </a:cubicBezTo>
                  <a:cubicBezTo>
                    <a:pt x="168" y="525"/>
                    <a:pt x="174" y="582"/>
                    <a:pt x="183" y="617"/>
                  </a:cubicBezTo>
                  <a:cubicBezTo>
                    <a:pt x="192" y="651"/>
                    <a:pt x="223" y="674"/>
                    <a:pt x="243" y="670"/>
                  </a:cubicBezTo>
                  <a:cubicBezTo>
                    <a:pt x="258" y="766"/>
                    <a:pt x="288" y="830"/>
                    <a:pt x="329" y="872"/>
                  </a:cubicBezTo>
                  <a:cubicBezTo>
                    <a:pt x="137" y="943"/>
                    <a:pt x="0" y="1120"/>
                    <a:pt x="0" y="1328"/>
                  </a:cubicBezTo>
                  <a:lnTo>
                    <a:pt x="132" y="1328"/>
                  </a:lnTo>
                  <a:cubicBezTo>
                    <a:pt x="147" y="1124"/>
                    <a:pt x="275" y="939"/>
                    <a:pt x="465" y="846"/>
                  </a:cubicBezTo>
                  <a:close/>
                  <a:moveTo>
                    <a:pt x="941" y="864"/>
                  </a:moveTo>
                  <a:cubicBezTo>
                    <a:pt x="990" y="816"/>
                    <a:pt x="1025" y="743"/>
                    <a:pt x="1041" y="642"/>
                  </a:cubicBezTo>
                  <a:cubicBezTo>
                    <a:pt x="1063" y="646"/>
                    <a:pt x="1092" y="624"/>
                    <a:pt x="1102" y="586"/>
                  </a:cubicBezTo>
                  <a:cubicBezTo>
                    <a:pt x="1112" y="547"/>
                    <a:pt x="1124" y="482"/>
                    <a:pt x="1102" y="476"/>
                  </a:cubicBezTo>
                  <a:cubicBezTo>
                    <a:pt x="1095" y="475"/>
                    <a:pt x="1088" y="476"/>
                    <a:pt x="1081" y="479"/>
                  </a:cubicBezTo>
                  <a:lnTo>
                    <a:pt x="1081" y="372"/>
                  </a:lnTo>
                  <a:cubicBezTo>
                    <a:pt x="1085" y="254"/>
                    <a:pt x="1069" y="141"/>
                    <a:pt x="941" y="92"/>
                  </a:cubicBezTo>
                  <a:cubicBezTo>
                    <a:pt x="918" y="44"/>
                    <a:pt x="916" y="0"/>
                    <a:pt x="916" y="0"/>
                  </a:cubicBezTo>
                  <a:cubicBezTo>
                    <a:pt x="859" y="52"/>
                    <a:pt x="640" y="73"/>
                    <a:pt x="640" y="73"/>
                  </a:cubicBezTo>
                  <a:lnTo>
                    <a:pt x="643" y="74"/>
                  </a:lnTo>
                  <a:cubicBezTo>
                    <a:pt x="366" y="102"/>
                    <a:pt x="406" y="202"/>
                    <a:pt x="406" y="372"/>
                  </a:cubicBezTo>
                  <a:lnTo>
                    <a:pt x="406" y="479"/>
                  </a:lnTo>
                  <a:cubicBezTo>
                    <a:pt x="399" y="476"/>
                    <a:pt x="392" y="475"/>
                    <a:pt x="386" y="476"/>
                  </a:cubicBezTo>
                  <a:cubicBezTo>
                    <a:pt x="363" y="482"/>
                    <a:pt x="370" y="545"/>
                    <a:pt x="380" y="584"/>
                  </a:cubicBezTo>
                  <a:cubicBezTo>
                    <a:pt x="390" y="622"/>
                    <a:pt x="424" y="647"/>
                    <a:pt x="446" y="642"/>
                  </a:cubicBezTo>
                  <a:cubicBezTo>
                    <a:pt x="463" y="749"/>
                    <a:pt x="496" y="819"/>
                    <a:pt x="541" y="865"/>
                  </a:cubicBezTo>
                  <a:cubicBezTo>
                    <a:pt x="329" y="943"/>
                    <a:pt x="178" y="1139"/>
                    <a:pt x="178" y="1368"/>
                  </a:cubicBezTo>
                  <a:lnTo>
                    <a:pt x="1307" y="1368"/>
                  </a:lnTo>
                  <a:cubicBezTo>
                    <a:pt x="1306" y="1137"/>
                    <a:pt x="1154" y="941"/>
                    <a:pt x="941" y="864"/>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cxnSp>
          <p:nvCxnSpPr>
            <p:cNvPr id="11" name="直接连接符 10"/>
            <p:cNvCxnSpPr/>
            <p:nvPr/>
          </p:nvCxnSpPr>
          <p:spPr>
            <a:xfrm>
              <a:off x="3260440" y="3892670"/>
              <a:ext cx="0" cy="171073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113299" y="3892670"/>
              <a:ext cx="0" cy="171073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a:xfrm>
            <a:off x="0" y="386994"/>
            <a:ext cx="5666662" cy="567912"/>
            <a:chOff x="279400" y="396626"/>
            <a:chExt cx="5666662" cy="567912"/>
          </a:xfrm>
        </p:grpSpPr>
        <p:sp>
          <p:nvSpPr>
            <p:cNvPr id="33" name="矩形 32"/>
            <p:cNvSpPr/>
            <p:nvPr/>
          </p:nvSpPr>
          <p:spPr>
            <a:xfrm>
              <a:off x="279400" y="419100"/>
              <a:ext cx="266700"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2298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832531" y="419101"/>
              <a:ext cx="132669" cy="495300"/>
            </a:xfrm>
            <a:prstGeom prst="rect">
              <a:avLst/>
            </a:prstGeom>
            <a:ln>
              <a:solidFill>
                <a:srgbClr val="E4831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1169081" y="396626"/>
              <a:ext cx="4776981" cy="567912"/>
            </a:xfrm>
            <a:prstGeom prst="rect">
              <a:avLst/>
            </a:prstGeom>
            <a:noFill/>
          </p:spPr>
          <p:txBody>
            <a:bodyPr wrap="square" rtlCol="0">
              <a:spAutoFit/>
            </a:bodyPr>
            <a:lstStyle/>
            <a:p>
              <a:pPr>
                <a:lnSpc>
                  <a:spcPct val="120000"/>
                </a:lnSpc>
              </a:pPr>
              <a:r>
                <a:rPr lang="zh-CN" altLang="en-US" sz="2800" b="1" i="1" dirty="0">
                  <a:effectLst>
                    <a:outerShdw blurRad="38100" dist="38100" dir="2700000" algn="tl">
                      <a:srgbClr val="000000">
                        <a:alpha val="43137"/>
                      </a:srgbClr>
                    </a:outerShdw>
                  </a:effectLst>
                </a:rPr>
                <a:t>终端采集信息内容</a:t>
              </a:r>
            </a:p>
          </p:txBody>
        </p:sp>
      </p:grpSp>
      <p:sp>
        <p:nvSpPr>
          <p:cNvPr id="37" name="ïšlïḍè">
            <a:extLst>
              <a:ext uri="{FF2B5EF4-FFF2-40B4-BE49-F238E27FC236}">
                <a16:creationId xmlns:a16="http://schemas.microsoft.com/office/drawing/2014/main" id="{F9C535C8-C327-4D76-AE81-B167D870041F}"/>
              </a:ext>
            </a:extLst>
          </p:cNvPr>
          <p:cNvSpPr txBox="1"/>
          <p:nvPr/>
        </p:nvSpPr>
        <p:spPr bwMode="auto">
          <a:xfrm>
            <a:off x="4101388" y="483661"/>
            <a:ext cx="1565274" cy="503947"/>
          </a:xfrm>
          <a:prstGeom prst="roundRect">
            <a:avLst>
              <a:gd name="adj" fmla="val 50000"/>
            </a:avLst>
          </a:prstGeom>
          <a:solidFill>
            <a:schemeClr val="bg1">
              <a:lumMod val="95000"/>
            </a:schemeClr>
          </a:solidFill>
          <a:ln>
            <a:noFill/>
          </a:ln>
        </p:spPr>
        <p:txBody>
          <a:bodyPr wrap="square" lIns="91440" tIns="45720" rIns="91440" bIns="45720" anchor="ctr" anchorCtr="0">
            <a:normAutofit fontScale="92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buFontTx/>
              <a:buNone/>
            </a:pPr>
            <a:r>
              <a:rPr lang="zh-CN" altLang="en-US" sz="2000" b="1" i="1" dirty="0">
                <a:solidFill>
                  <a:schemeClr val="tx1">
                    <a:lumMod val="50000"/>
                    <a:lumOff val="50000"/>
                  </a:schemeClr>
                </a:solidFill>
              </a:rPr>
              <a:t>手机端</a:t>
            </a:r>
            <a:endParaRPr lang="en-US" altLang="zh-CN" sz="2000" b="1" i="1" dirty="0">
              <a:solidFill>
                <a:schemeClr val="tx1">
                  <a:lumMod val="50000"/>
                  <a:lumOff val="50000"/>
                </a:schemeClr>
              </a:solidFill>
            </a:endParaRPr>
          </a:p>
        </p:txBody>
      </p:sp>
      <p:pic>
        <p:nvPicPr>
          <p:cNvPr id="2" name="图片 1">
            <a:extLst>
              <a:ext uri="{FF2B5EF4-FFF2-40B4-BE49-F238E27FC236}">
                <a16:creationId xmlns:a16="http://schemas.microsoft.com/office/drawing/2014/main" id="{2630B0E2-CC88-440C-A149-9F163DE13F2F}"/>
              </a:ext>
            </a:extLst>
          </p:cNvPr>
          <p:cNvPicPr>
            <a:picLocks noChangeAspect="1"/>
          </p:cNvPicPr>
          <p:nvPr/>
        </p:nvPicPr>
        <p:blipFill>
          <a:blip r:embed="rId4"/>
          <a:stretch>
            <a:fillRect/>
          </a:stretch>
        </p:blipFill>
        <p:spPr>
          <a:xfrm>
            <a:off x="787467" y="1516750"/>
            <a:ext cx="7605181" cy="2168595"/>
          </a:xfrm>
          <a:prstGeom prst="rect">
            <a:avLst/>
          </a:prstGeom>
        </p:spPr>
      </p:pic>
      <p:sp>
        <p:nvSpPr>
          <p:cNvPr id="38" name="文本框 37">
            <a:extLst>
              <a:ext uri="{FF2B5EF4-FFF2-40B4-BE49-F238E27FC236}">
                <a16:creationId xmlns:a16="http://schemas.microsoft.com/office/drawing/2014/main" id="{06A8F0D0-47AF-4B9D-8BAF-67A844B4D0B5}"/>
              </a:ext>
            </a:extLst>
          </p:cNvPr>
          <p:cNvSpPr txBox="1"/>
          <p:nvPr/>
        </p:nvSpPr>
        <p:spPr>
          <a:xfrm>
            <a:off x="9402236" y="2601047"/>
            <a:ext cx="2000241" cy="1754326"/>
          </a:xfrm>
          <a:prstGeom prst="rect">
            <a:avLst/>
          </a:prstGeom>
          <a:noFill/>
        </p:spPr>
        <p:txBody>
          <a:bodyPr wrap="square" rtlCol="0">
            <a:spAutoFit/>
          </a:bodyPr>
          <a:lstStyle/>
          <a:p>
            <a:r>
              <a:rPr lang="zh-CN" altLang="en-US" b="1" dirty="0">
                <a:solidFill>
                  <a:srgbClr val="FF0000"/>
                </a:solidFill>
                <a:effectLst>
                  <a:outerShdw blurRad="38100" dist="38100" dir="2700000" algn="tl">
                    <a:srgbClr val="000000">
                      <a:alpha val="43137"/>
                    </a:srgbClr>
                  </a:outerShdw>
                </a:effectLst>
              </a:rPr>
              <a:t>注意提醒客户手机安装客户端时需要给客户端软件授权，以访问手机相关参数信息</a:t>
            </a:r>
          </a:p>
        </p:txBody>
      </p:sp>
      <p:sp>
        <p:nvSpPr>
          <p:cNvPr id="39" name="Shape 4038">
            <a:extLst>
              <a:ext uri="{FF2B5EF4-FFF2-40B4-BE49-F238E27FC236}">
                <a16:creationId xmlns:a16="http://schemas.microsoft.com/office/drawing/2014/main" id="{02BFAF26-2EE9-46F7-BAEA-DB0FDDE92867}"/>
              </a:ext>
            </a:extLst>
          </p:cNvPr>
          <p:cNvSpPr/>
          <p:nvPr/>
        </p:nvSpPr>
        <p:spPr>
          <a:xfrm>
            <a:off x="9261355" y="2663530"/>
            <a:ext cx="140881" cy="324680"/>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2"/>
          </a:solidFill>
          <a:ln w="12700">
            <a:miter lim="400000"/>
          </a:ln>
        </p:spPr>
        <p:txBody>
          <a:bodyPr lIns="0" tIns="0" rIns="0" bIns="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750" b="0" i="0" u="none" strike="noStrike" kern="1200" cap="none" spc="0" normalizeH="0" baseline="0" noProof="0" dirty="0">
              <a:ln>
                <a:noFill/>
              </a:ln>
              <a:solidFill>
                <a:srgbClr val="00B050"/>
              </a:solidFill>
              <a:effectLst/>
              <a:uLnTx/>
              <a:uFillTx/>
              <a:latin typeface="等线 Light" panose="02010600030101010101" pitchFamily="2" charset="-122"/>
              <a:ea typeface="+mn-ea"/>
              <a:cs typeface="+mn-cs"/>
            </a:endParaRPr>
          </a:p>
        </p:txBody>
      </p:sp>
      <p:pic>
        <p:nvPicPr>
          <p:cNvPr id="40" name="图片 39">
            <a:extLst>
              <a:ext uri="{FF2B5EF4-FFF2-40B4-BE49-F238E27FC236}">
                <a16:creationId xmlns:a16="http://schemas.microsoft.com/office/drawing/2014/main" id="{6C28F46B-F3C1-474C-A577-44C0FA6C93C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699496" y="5839384"/>
            <a:ext cx="1492504" cy="507079"/>
          </a:xfrm>
          <a:prstGeom prst="rect">
            <a:avLst/>
          </a:prstGeom>
        </p:spPr>
      </p:pic>
    </p:spTree>
    <p:extLst>
      <p:ext uri="{BB962C8B-B14F-4D97-AF65-F5344CB8AC3E}">
        <p14:creationId xmlns:p14="http://schemas.microsoft.com/office/powerpoint/2010/main" val="21970663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type="lt">
                                    <p:tmAbs val="100"/>
                                  </p:iterate>
                                  <p:childTnLst>
                                    <p:set>
                                      <p:cBhvr>
                                        <p:cTn id="1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LIDE.DIAGRAM" val="2833"/>
</p:tagLst>
</file>

<file path=ppt/tags/tag10.xml><?xml version="1.0" encoding="utf-8"?>
<p:tagLst xmlns:a="http://schemas.openxmlformats.org/drawingml/2006/main" xmlns:r="http://schemas.openxmlformats.org/officeDocument/2006/relationships" xmlns:p="http://schemas.openxmlformats.org/presentationml/2006/main">
  <p:tag name="ISLIDE.DIAGRAM" val="186300"/>
</p:tagLst>
</file>

<file path=ppt/tags/tag2.xml><?xml version="1.0" encoding="utf-8"?>
<p:tagLst xmlns:a="http://schemas.openxmlformats.org/drawingml/2006/main" xmlns:r="http://schemas.openxmlformats.org/officeDocument/2006/relationships" xmlns:p="http://schemas.openxmlformats.org/presentationml/2006/main">
  <p:tag name="ISLIDE.DIAGRAM" val="221060"/>
</p:tagLst>
</file>

<file path=ppt/tags/tag3.xml><?xml version="1.0" encoding="utf-8"?>
<p:tagLst xmlns:a="http://schemas.openxmlformats.org/drawingml/2006/main" xmlns:r="http://schemas.openxmlformats.org/officeDocument/2006/relationships" xmlns:p="http://schemas.openxmlformats.org/presentationml/2006/main">
  <p:tag name="ISLIDE.DIAGRAM" val="210854"/>
</p:tagLst>
</file>

<file path=ppt/tags/tag4.xml><?xml version="1.0" encoding="utf-8"?>
<p:tagLst xmlns:a="http://schemas.openxmlformats.org/drawingml/2006/main" xmlns:r="http://schemas.openxmlformats.org/officeDocument/2006/relationships" xmlns:p="http://schemas.openxmlformats.org/presentationml/2006/main">
  <p:tag name="ISLIDE.DIAGRAM" val="2833"/>
</p:tagLst>
</file>

<file path=ppt/tags/tag5.xml><?xml version="1.0" encoding="utf-8"?>
<p:tagLst xmlns:a="http://schemas.openxmlformats.org/drawingml/2006/main" xmlns:r="http://schemas.openxmlformats.org/officeDocument/2006/relationships" xmlns:p="http://schemas.openxmlformats.org/presentationml/2006/main">
  <p:tag name="ISLIDE.DIAGRAM" val="243703"/>
</p:tagLst>
</file>

<file path=ppt/tags/tag6.xml><?xml version="1.0" encoding="utf-8"?>
<p:tagLst xmlns:a="http://schemas.openxmlformats.org/drawingml/2006/main" xmlns:r="http://schemas.openxmlformats.org/officeDocument/2006/relationships" xmlns:p="http://schemas.openxmlformats.org/presentationml/2006/main">
  <p:tag name="ISLIDE.DIAGRAM" val="243703"/>
</p:tagLst>
</file>

<file path=ppt/tags/tag7.xml><?xml version="1.0" encoding="utf-8"?>
<p:tagLst xmlns:a="http://schemas.openxmlformats.org/drawingml/2006/main" xmlns:r="http://schemas.openxmlformats.org/officeDocument/2006/relationships" xmlns:p="http://schemas.openxmlformats.org/presentationml/2006/main">
  <p:tag name="ISLIDE.DIAGRAM" val="243703"/>
</p:tagLst>
</file>

<file path=ppt/tags/tag8.xml><?xml version="1.0" encoding="utf-8"?>
<p:tagLst xmlns:a="http://schemas.openxmlformats.org/drawingml/2006/main" xmlns:r="http://schemas.openxmlformats.org/officeDocument/2006/relationships" xmlns:p="http://schemas.openxmlformats.org/presentationml/2006/main">
  <p:tag name="ISLIDE.DIAGRAM" val="243703"/>
</p:tagLst>
</file>

<file path=ppt/tags/tag9.xml><?xml version="1.0" encoding="utf-8"?>
<p:tagLst xmlns:a="http://schemas.openxmlformats.org/drawingml/2006/main" xmlns:r="http://schemas.openxmlformats.org/officeDocument/2006/relationships" xmlns:p="http://schemas.openxmlformats.org/presentationml/2006/main">
  <p:tag name="ISLIDE.DIAGRAM" val="243703"/>
</p:tagLst>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875</TotalTime>
  <Words>3606</Words>
  <Application>Microsoft Office PowerPoint</Application>
  <PresentationFormat>宽屏</PresentationFormat>
  <Paragraphs>285</Paragraphs>
  <Slides>40</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40</vt:i4>
      </vt:variant>
    </vt:vector>
  </HeadingPairs>
  <TitlesOfParts>
    <vt:vector size="52" baseType="lpstr">
      <vt:lpstr>Calibri</vt:lpstr>
      <vt:lpstr>华文琥珀</vt:lpstr>
      <vt:lpstr>等线 Light</vt:lpstr>
      <vt:lpstr>等线</vt:lpstr>
      <vt:lpstr>华文隶书</vt:lpstr>
      <vt:lpstr>华文仿宋</vt:lpstr>
      <vt:lpstr>微软雅黑</vt:lpstr>
      <vt:lpstr>华文楷体</vt:lpstr>
      <vt:lpstr>楷体</vt:lpstr>
      <vt:lpstr>Calibri Light</vt:lpstr>
      <vt:lpstr>Arial</vt:lpstr>
      <vt:lpstr>回顾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杨 琳</dc:creator>
  <cp:lastModifiedBy>鑫 黄</cp:lastModifiedBy>
  <cp:revision>78</cp:revision>
  <dcterms:created xsi:type="dcterms:W3CDTF">2018-12-07T13:30:00Z</dcterms:created>
  <dcterms:modified xsi:type="dcterms:W3CDTF">2019-03-12T00:44:51Z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